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61" r:id="rId2"/>
    <p:sldId id="346" r:id="rId3"/>
    <p:sldId id="265" r:id="rId4"/>
    <p:sldId id="353" r:id="rId5"/>
    <p:sldId id="352" r:id="rId6"/>
    <p:sldId id="354" r:id="rId7"/>
    <p:sldId id="355" r:id="rId8"/>
    <p:sldId id="356" r:id="rId9"/>
    <p:sldId id="357" r:id="rId10"/>
    <p:sldId id="280" r:id="rId11"/>
    <p:sldId id="360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FFFAEB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8106C-C68C-4BF9-B03A-C85D7FE08A11}" type="datetimeFigureOut">
              <a:rPr lang="es-CL" smtClean="0"/>
              <a:t>22-04-2024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88D86-D4A6-4494-ACB0-749E421FBF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221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AD07E-75A3-DD1B-569D-307CB9C18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6ABC46-096E-F3B1-9F77-6AC905C1E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E8877-B287-14E3-53ED-C495C955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F8B-F392-42ED-A731-7D291AF8EDA8}" type="datetimeFigureOut">
              <a:rPr lang="es-CL" smtClean="0"/>
              <a:t>22-04-2024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9969BE-285F-E6BF-BD9F-0D28A23B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96E8BB-2E0C-D250-0E5A-ED5B7242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288-C6C3-4A35-9C30-139FF792D3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88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AB4F9-7353-69EF-111B-ECDC82D8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B92B8C-3B22-DEF0-B623-25CFC5A6F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79694F-4ED7-81F0-6752-D9606EC3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F8B-F392-42ED-A731-7D291AF8EDA8}" type="datetimeFigureOut">
              <a:rPr lang="es-CL" smtClean="0"/>
              <a:t>22-04-2024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5672CF-E7B9-F628-31DC-D89FEA3A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FEBB66-5D19-9862-9A30-A117C2A0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288-C6C3-4A35-9C30-139FF792D3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8246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EC6C34-F728-69AF-B0BB-A20FB70AC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9FE533-6E82-E5D1-8899-9ACEE0070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D975A-A3BF-5340-5577-3187A638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F8B-F392-42ED-A731-7D291AF8EDA8}" type="datetimeFigureOut">
              <a:rPr lang="es-CL" smtClean="0"/>
              <a:t>22-04-2024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3CE8A0-7B8D-F1DA-BBB9-966DB2CC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A61E2D-5D6C-78AF-0352-3E210910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288-C6C3-4A35-9C30-139FF792D3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5545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D288F-0B36-EC45-92C5-7409952E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1FC9C9-4CD6-B478-D86C-9B881B640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B2DC91-4295-DFE8-D2B3-A385DC3B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F8B-F392-42ED-A731-7D291AF8EDA8}" type="datetimeFigureOut">
              <a:rPr lang="es-CL" smtClean="0"/>
              <a:t>22-04-2024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886A6-E3FB-6039-5911-69CA3799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A4B6EF-FA4B-DA6A-756F-7A31467A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288-C6C3-4A35-9C30-139FF792D3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03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F04E7-8A41-A2E8-474D-4937EDB6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CD7AA5-1B85-BF05-AE81-08F571983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43C75C-E599-A2B8-4076-8E7B9D66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F8B-F392-42ED-A731-7D291AF8EDA8}" type="datetimeFigureOut">
              <a:rPr lang="es-CL" smtClean="0"/>
              <a:t>22-04-2024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64058A-B2E7-7B50-DBF3-B8AA22DAD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E8AE50-0A01-FEA3-E8BD-E9352D95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288-C6C3-4A35-9C30-139FF792D3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801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263D6-8571-1795-2C95-6FC33D33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9C2762-1838-3ACF-19A4-B3AAD8BB1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A7595B-9091-7316-4670-7E42A23F0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5F0143-3270-0DAD-F2DC-D15A8377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F8B-F392-42ED-A731-7D291AF8EDA8}" type="datetimeFigureOut">
              <a:rPr lang="es-CL" smtClean="0"/>
              <a:t>22-04-2024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E3EC8B-9EA2-0F38-5A90-0038044B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FC8FE4-63F1-C67C-39AB-026F6C18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288-C6C3-4A35-9C30-139FF792D3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7299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3F7BD-02D6-2417-F225-87B186B4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14A95E-1EEF-89AF-51E6-870975AC9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0B8121-12D6-4D74-1A2F-E5651D879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651BD86-3415-2E39-9C3D-740168FDF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EEDFFD-16B9-A683-2145-489085C8F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375202-4174-9D1A-35B5-B1E01D32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F8B-F392-42ED-A731-7D291AF8EDA8}" type="datetimeFigureOut">
              <a:rPr lang="es-CL" smtClean="0"/>
              <a:t>22-04-2024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3F13AF-B646-EC17-B69B-B26E4B253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5B646B-832E-7C97-8F20-8E585669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288-C6C3-4A35-9C30-139FF792D3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8049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E08BE-0F2F-6181-5732-1A87052C4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44F4CE-47E6-09D4-C2A4-A5D50F7A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F8B-F392-42ED-A731-7D291AF8EDA8}" type="datetimeFigureOut">
              <a:rPr lang="es-CL" smtClean="0"/>
              <a:t>22-04-2024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642CFC-E5DF-06BB-9C8F-088C064B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01B03A-C2E2-45D4-9BC4-7355DEC7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288-C6C3-4A35-9C30-139FF792D3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979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64CD93-0007-0622-2EE7-7D37BC88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F8B-F392-42ED-A731-7D291AF8EDA8}" type="datetimeFigureOut">
              <a:rPr lang="es-CL" smtClean="0"/>
              <a:t>22-04-2024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D9E598-7A37-24F8-53EB-9DD36A921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B1E541D-0E64-B85C-70F6-82BE60974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288-C6C3-4A35-9C30-139FF792D3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7868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4C417-D649-F18A-986C-EBF39B4B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D948BE-5DC4-40B4-040E-933932A1A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9F12CE-BA3A-7FDE-015B-4B9BF750A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0D03CC-4322-487D-BE7F-35DAFF93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F8B-F392-42ED-A731-7D291AF8EDA8}" type="datetimeFigureOut">
              <a:rPr lang="es-CL" smtClean="0"/>
              <a:t>22-04-2024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F2AAB2-3710-0C96-70E5-9BDEFF063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C2D39-A67E-DD1E-0F0E-6515EFE8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288-C6C3-4A35-9C30-139FF792D3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9423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759B9-2E1F-9506-A838-F6A70F61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AC4187-D88A-8771-7919-A3F33D368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E2A1D-B037-9CE4-6841-70C1AEE5E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8AAB84-6BB0-4635-B4BC-82EDB534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7F8B-F392-42ED-A731-7D291AF8EDA8}" type="datetimeFigureOut">
              <a:rPr lang="es-CL" smtClean="0"/>
              <a:t>22-04-2024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9F25CB-4022-1222-5B88-7F8913F7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8759D0-162D-7581-531C-A3AAF3E79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C7288-C6C3-4A35-9C30-139FF792D3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2653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9594A4-0EFC-AFCA-EA5E-BA8D79C0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F57340-8396-7161-CD8F-30A4388BC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AC2BBC-02FD-8173-4248-3BB2E368B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F7F8B-F392-42ED-A731-7D291AF8EDA8}" type="datetimeFigureOut">
              <a:rPr lang="es-CL" smtClean="0"/>
              <a:t>22-04-2024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D2AE4E-4EDE-617C-43CF-C14586059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132144-4B2F-A6A1-510E-D6B1735CC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C7288-C6C3-4A35-9C30-139FF792D35A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731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85921-910C-EC63-1B0A-FB0AA2E51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legio Inmaculada Concepción">
            <a:extLst>
              <a:ext uri="{FF2B5EF4-FFF2-40B4-BE49-F238E27FC236}">
                <a16:creationId xmlns:a16="http://schemas.microsoft.com/office/drawing/2014/main" id="{48ECEB66-B319-1157-7EA0-CCCCAF879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5736020" y="1090367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F1D33C-DB91-803E-7244-299356BFA6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518845" y="1"/>
            <a:ext cx="969272" cy="916953"/>
          </a:xfrm>
          <a:prstGeom prst="rect">
            <a:avLst/>
          </a:prstGeom>
        </p:spPr>
      </p:pic>
      <p:pic>
        <p:nvPicPr>
          <p:cNvPr id="6" name="Picture 6" descr="Colegio Inmaculada Concepción">
            <a:extLst>
              <a:ext uri="{FF2B5EF4-FFF2-40B4-BE49-F238E27FC236}">
                <a16:creationId xmlns:a16="http://schemas.microsoft.com/office/drawing/2014/main" id="{B6DFEDE2-10DB-669F-6293-3CDB5F1B4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2292711" y="1093556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96D5B6-079F-A73D-189F-564C64623FB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-72671" y="1"/>
            <a:ext cx="969272" cy="9169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74F762-B796-FCCA-5C8B-9CC7BCBE597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75208" y="1"/>
            <a:ext cx="969272" cy="9169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10BDC8C-64AD-8949-84B5-0C6904E916F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5646846" y="0"/>
            <a:ext cx="969272" cy="916953"/>
          </a:xfrm>
          <a:prstGeom prst="rect">
            <a:avLst/>
          </a:prstGeom>
        </p:spPr>
      </p:pic>
      <p:pic>
        <p:nvPicPr>
          <p:cNvPr id="10" name="Picture 6" descr="Colegio Inmaculada Concepción">
            <a:extLst>
              <a:ext uri="{FF2B5EF4-FFF2-40B4-BE49-F238E27FC236}">
                <a16:creationId xmlns:a16="http://schemas.microsoft.com/office/drawing/2014/main" id="{3A3B48D9-5379-C518-19FE-3A2294448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03667" y="1098710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1FE7819-3ED9-8FEA-ED04-15159DD90C0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370966" y="1"/>
            <a:ext cx="969272" cy="916953"/>
          </a:xfrm>
          <a:prstGeom prst="rect">
            <a:avLst/>
          </a:prstGeom>
        </p:spPr>
      </p:pic>
      <p:pic>
        <p:nvPicPr>
          <p:cNvPr id="12" name="Picture 6" descr="Colegio Inmaculada Concepción">
            <a:extLst>
              <a:ext uri="{FF2B5EF4-FFF2-40B4-BE49-F238E27FC236}">
                <a16:creationId xmlns:a16="http://schemas.microsoft.com/office/drawing/2014/main" id="{F748F19F-83E6-6B98-DFFA-2618E7B16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162883" y="1087749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E5B06A5-5E05-1DE7-40DF-D61CD32E2C4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223087" y="1"/>
            <a:ext cx="969272" cy="916953"/>
          </a:xfrm>
          <a:prstGeom prst="rect">
            <a:avLst/>
          </a:prstGeom>
        </p:spPr>
      </p:pic>
      <p:pic>
        <p:nvPicPr>
          <p:cNvPr id="14" name="Picture 6" descr="Colegio Inmaculada Concepción">
            <a:extLst>
              <a:ext uri="{FF2B5EF4-FFF2-40B4-BE49-F238E27FC236}">
                <a16:creationId xmlns:a16="http://schemas.microsoft.com/office/drawing/2014/main" id="{3E22EA40-DA90-8181-B0ED-F2D09D369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4594239" y="1089668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olegio Inmaculada Concepción">
            <a:extLst>
              <a:ext uri="{FF2B5EF4-FFF2-40B4-BE49-F238E27FC236}">
                <a16:creationId xmlns:a16="http://schemas.microsoft.com/office/drawing/2014/main" id="{9BA7F3E6-6B87-55F6-7BEA-AEA2A3E48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3471154" y="1092286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olegio Inmaculada Concepción">
            <a:extLst>
              <a:ext uri="{FF2B5EF4-FFF2-40B4-BE49-F238E27FC236}">
                <a16:creationId xmlns:a16="http://schemas.microsoft.com/office/drawing/2014/main" id="{F3053EEC-6FA0-C24A-E98C-0B0C784C2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5749266" y="3291010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FC6C62C-69D2-8371-9640-95C7740F6D6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532091" y="2200644"/>
            <a:ext cx="969272" cy="916953"/>
          </a:xfrm>
          <a:prstGeom prst="rect">
            <a:avLst/>
          </a:prstGeom>
        </p:spPr>
      </p:pic>
      <p:pic>
        <p:nvPicPr>
          <p:cNvPr id="18" name="Picture 6" descr="Colegio Inmaculada Concepción">
            <a:extLst>
              <a:ext uri="{FF2B5EF4-FFF2-40B4-BE49-F238E27FC236}">
                <a16:creationId xmlns:a16="http://schemas.microsoft.com/office/drawing/2014/main" id="{2D050E0A-7089-BBEE-6C03-D3DF2BE08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2305957" y="3294199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E569841-C84C-B9C9-9D78-48616882226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-59425" y="2200644"/>
            <a:ext cx="969272" cy="91695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2D760F8-77D7-D0DA-7E91-D66A3EE9D55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88454" y="2200644"/>
            <a:ext cx="969272" cy="91695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0AA6D0A-E151-B938-BD65-7C898DA8334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5660092" y="2200643"/>
            <a:ext cx="969272" cy="916953"/>
          </a:xfrm>
          <a:prstGeom prst="rect">
            <a:avLst/>
          </a:prstGeom>
        </p:spPr>
      </p:pic>
      <p:pic>
        <p:nvPicPr>
          <p:cNvPr id="22" name="Picture 6" descr="Colegio Inmaculada Concepción">
            <a:extLst>
              <a:ext uri="{FF2B5EF4-FFF2-40B4-BE49-F238E27FC236}">
                <a16:creationId xmlns:a16="http://schemas.microsoft.com/office/drawing/2014/main" id="{480C0955-56F6-561D-8E33-B6B3B25A0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16913" y="3299353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C4BAFF5-06FB-2C35-E41D-8BA7070DE74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384212" y="2200644"/>
            <a:ext cx="969272" cy="916953"/>
          </a:xfrm>
          <a:prstGeom prst="rect">
            <a:avLst/>
          </a:prstGeom>
        </p:spPr>
      </p:pic>
      <p:pic>
        <p:nvPicPr>
          <p:cNvPr id="24" name="Picture 6" descr="Colegio Inmaculada Concepción">
            <a:extLst>
              <a:ext uri="{FF2B5EF4-FFF2-40B4-BE49-F238E27FC236}">
                <a16:creationId xmlns:a16="http://schemas.microsoft.com/office/drawing/2014/main" id="{2EF681B4-A17F-A900-DFCF-BBFB99646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176129" y="3288392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8302C92-49BE-FA1C-F048-D54110B33E7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236333" y="2200644"/>
            <a:ext cx="969272" cy="916953"/>
          </a:xfrm>
          <a:prstGeom prst="rect">
            <a:avLst/>
          </a:prstGeom>
        </p:spPr>
      </p:pic>
      <p:pic>
        <p:nvPicPr>
          <p:cNvPr id="26" name="Picture 6" descr="Colegio Inmaculada Concepción">
            <a:extLst>
              <a:ext uri="{FF2B5EF4-FFF2-40B4-BE49-F238E27FC236}">
                <a16:creationId xmlns:a16="http://schemas.microsoft.com/office/drawing/2014/main" id="{86D259EB-7CB3-76E9-274B-2F8A8F661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4607485" y="3290311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olegio Inmaculada Concepción">
            <a:extLst>
              <a:ext uri="{FF2B5EF4-FFF2-40B4-BE49-F238E27FC236}">
                <a16:creationId xmlns:a16="http://schemas.microsoft.com/office/drawing/2014/main" id="{417EB031-CB17-B1C0-BD1A-EF3BA3E99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3484400" y="3292929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olegio Inmaculada Concepción">
            <a:extLst>
              <a:ext uri="{FF2B5EF4-FFF2-40B4-BE49-F238E27FC236}">
                <a16:creationId xmlns:a16="http://schemas.microsoft.com/office/drawing/2014/main" id="{BF4E258C-2641-EB3B-200C-4DBCF4C9B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5712874" y="5474884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41C31D7B-9B0E-4B79-0262-8848F1DE3F2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495699" y="4384518"/>
            <a:ext cx="969272" cy="916953"/>
          </a:xfrm>
          <a:prstGeom prst="rect">
            <a:avLst/>
          </a:prstGeom>
        </p:spPr>
      </p:pic>
      <p:pic>
        <p:nvPicPr>
          <p:cNvPr id="30" name="Picture 6" descr="Colegio Inmaculada Concepción">
            <a:extLst>
              <a:ext uri="{FF2B5EF4-FFF2-40B4-BE49-F238E27FC236}">
                <a16:creationId xmlns:a16="http://schemas.microsoft.com/office/drawing/2014/main" id="{3B0A6949-48BA-C9D7-1733-CB23AB1FD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2269565" y="5478073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A97588E5-D5D3-0961-832D-D6BD000ABAB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-95817" y="4384518"/>
            <a:ext cx="969272" cy="91695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9FE1DF6D-C6F2-8A4A-69FA-AC1B6862ADC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52062" y="4384518"/>
            <a:ext cx="969272" cy="91695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5ECC057B-DF61-B992-E7AA-EC48AD12660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5623700" y="4384517"/>
            <a:ext cx="969272" cy="916953"/>
          </a:xfrm>
          <a:prstGeom prst="rect">
            <a:avLst/>
          </a:prstGeom>
        </p:spPr>
      </p:pic>
      <p:pic>
        <p:nvPicPr>
          <p:cNvPr id="34" name="Picture 6" descr="Colegio Inmaculada Concepción">
            <a:extLst>
              <a:ext uri="{FF2B5EF4-FFF2-40B4-BE49-F238E27FC236}">
                <a16:creationId xmlns:a16="http://schemas.microsoft.com/office/drawing/2014/main" id="{96EF0307-BF01-AEDB-10D6-F72DDACF7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80521" y="5483227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18BE838D-75A6-10AA-C818-7822DF2A64A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347820" y="4384518"/>
            <a:ext cx="969272" cy="916953"/>
          </a:xfrm>
          <a:prstGeom prst="rect">
            <a:avLst/>
          </a:prstGeom>
        </p:spPr>
      </p:pic>
      <p:pic>
        <p:nvPicPr>
          <p:cNvPr id="36" name="Picture 6" descr="Colegio Inmaculada Concepción">
            <a:extLst>
              <a:ext uri="{FF2B5EF4-FFF2-40B4-BE49-F238E27FC236}">
                <a16:creationId xmlns:a16="http://schemas.microsoft.com/office/drawing/2014/main" id="{ADE1638E-0432-DD52-A585-E62776AB8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139737" y="5472266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F23C2760-8931-FDA1-4775-A22134870CE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199941" y="4384518"/>
            <a:ext cx="969272" cy="916953"/>
          </a:xfrm>
          <a:prstGeom prst="rect">
            <a:avLst/>
          </a:prstGeom>
        </p:spPr>
      </p:pic>
      <p:pic>
        <p:nvPicPr>
          <p:cNvPr id="38" name="Picture 6" descr="Colegio Inmaculada Concepción">
            <a:extLst>
              <a:ext uri="{FF2B5EF4-FFF2-40B4-BE49-F238E27FC236}">
                <a16:creationId xmlns:a16="http://schemas.microsoft.com/office/drawing/2014/main" id="{C24D1587-031D-A17D-72F5-ED1EC987C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4571093" y="5474185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olegio Inmaculada Concepción">
            <a:extLst>
              <a:ext uri="{FF2B5EF4-FFF2-40B4-BE49-F238E27FC236}">
                <a16:creationId xmlns:a16="http://schemas.microsoft.com/office/drawing/2014/main" id="{040F8314-F2E1-07DB-1C0D-52A42D3FB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3448008" y="5476803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9B7AD04A-75BA-9033-14EE-9EC6A38C970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309069" y="1"/>
            <a:ext cx="969272" cy="916953"/>
          </a:xfrm>
          <a:prstGeom prst="rect">
            <a:avLst/>
          </a:prstGeom>
        </p:spPr>
      </p:pic>
      <p:pic>
        <p:nvPicPr>
          <p:cNvPr id="42" name="Picture 6" descr="Colegio Inmaculada Concepción">
            <a:extLst>
              <a:ext uri="{FF2B5EF4-FFF2-40B4-BE49-F238E27FC236}">
                <a16:creationId xmlns:a16="http://schemas.microsoft.com/office/drawing/2014/main" id="{5C67BDB5-D089-BA0C-7448-D1DCB3A71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9082935" y="1093556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D7A6F710-1C6F-948C-B8F9-DF5B9783D8A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717553" y="1"/>
            <a:ext cx="969272" cy="916953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033B2F64-EF8C-7F5D-1542-B1CFB9DC476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7865432" y="1"/>
            <a:ext cx="969272" cy="916953"/>
          </a:xfrm>
          <a:prstGeom prst="rect">
            <a:avLst/>
          </a:prstGeom>
        </p:spPr>
      </p:pic>
      <p:pic>
        <p:nvPicPr>
          <p:cNvPr id="46" name="Picture 6" descr="Colegio Inmaculada Concepción">
            <a:extLst>
              <a:ext uri="{FF2B5EF4-FFF2-40B4-BE49-F238E27FC236}">
                <a16:creationId xmlns:a16="http://schemas.microsoft.com/office/drawing/2014/main" id="{CD69129B-B6C6-8288-A900-D0AADC4A7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6893891" y="1098710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2CC9D4D3-2CD5-3020-50FD-14940A4239B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161190" y="1"/>
            <a:ext cx="969272" cy="916953"/>
          </a:xfrm>
          <a:prstGeom prst="rect">
            <a:avLst/>
          </a:prstGeom>
        </p:spPr>
      </p:pic>
      <p:pic>
        <p:nvPicPr>
          <p:cNvPr id="48" name="Picture 6" descr="Colegio Inmaculada Concepción">
            <a:extLst>
              <a:ext uri="{FF2B5EF4-FFF2-40B4-BE49-F238E27FC236}">
                <a16:creationId xmlns:a16="http://schemas.microsoft.com/office/drawing/2014/main" id="{75DC8FCC-DB6D-8F57-D31C-9C8E06131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7953107" y="1087749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4F8DB65B-5583-59AF-B6D7-FAE9540338E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9013311" y="1"/>
            <a:ext cx="969272" cy="916953"/>
          </a:xfrm>
          <a:prstGeom prst="rect">
            <a:avLst/>
          </a:prstGeom>
        </p:spPr>
      </p:pic>
      <p:pic>
        <p:nvPicPr>
          <p:cNvPr id="50" name="Picture 6" descr="Colegio Inmaculada Concepción">
            <a:extLst>
              <a:ext uri="{FF2B5EF4-FFF2-40B4-BE49-F238E27FC236}">
                <a16:creationId xmlns:a16="http://schemas.microsoft.com/office/drawing/2014/main" id="{E53B1CD0-0C7F-7FB6-C554-6A35AC03C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1384463" y="1089668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olegio Inmaculada Concepción">
            <a:extLst>
              <a:ext uri="{FF2B5EF4-FFF2-40B4-BE49-F238E27FC236}">
                <a16:creationId xmlns:a16="http://schemas.microsoft.com/office/drawing/2014/main" id="{9585A1B3-7FC9-D177-E040-874ECFBB5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0261378" y="1092286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78B4F2D3-1205-FDB9-D325-493DCED7C0B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361995" y="2171265"/>
            <a:ext cx="969272" cy="916953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766B0CF-9C83-970A-439C-3312F3408C5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770479" y="2171265"/>
            <a:ext cx="969272" cy="916953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7E1D1C4D-A76F-F0B1-9ABB-4E61C48B68C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7918358" y="2171265"/>
            <a:ext cx="969272" cy="916953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693E4369-CF25-3E43-EE22-EEBC89F8832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214116" y="2171265"/>
            <a:ext cx="969272" cy="91695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30E8F6FD-67C7-BE7F-0BEF-E6E9881DB31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9066237" y="2171265"/>
            <a:ext cx="969272" cy="916953"/>
          </a:xfrm>
          <a:prstGeom prst="rect">
            <a:avLst/>
          </a:prstGeom>
        </p:spPr>
      </p:pic>
      <p:pic>
        <p:nvPicPr>
          <p:cNvPr id="61" name="Picture 6" descr="Colegio Inmaculada Concepción">
            <a:extLst>
              <a:ext uri="{FF2B5EF4-FFF2-40B4-BE49-F238E27FC236}">
                <a16:creationId xmlns:a16="http://schemas.microsoft.com/office/drawing/2014/main" id="{9250355D-A671-6AAF-5873-9416A0243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9090685" y="3301507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Colegio Inmaculada Concepción">
            <a:extLst>
              <a:ext uri="{FF2B5EF4-FFF2-40B4-BE49-F238E27FC236}">
                <a16:creationId xmlns:a16="http://schemas.microsoft.com/office/drawing/2014/main" id="{A71430B8-2F3A-0F44-A000-3826E6926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6901641" y="3306661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olegio Inmaculada Concepción">
            <a:extLst>
              <a:ext uri="{FF2B5EF4-FFF2-40B4-BE49-F238E27FC236}">
                <a16:creationId xmlns:a16="http://schemas.microsoft.com/office/drawing/2014/main" id="{7D3E90F1-9684-4F97-9092-AA07699EA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7960857" y="3295700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Colegio Inmaculada Concepción">
            <a:extLst>
              <a:ext uri="{FF2B5EF4-FFF2-40B4-BE49-F238E27FC236}">
                <a16:creationId xmlns:a16="http://schemas.microsoft.com/office/drawing/2014/main" id="{14751BB4-726F-F3C2-F4A8-5EB2A784E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1392213" y="3297619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Colegio Inmaculada Concepción">
            <a:extLst>
              <a:ext uri="{FF2B5EF4-FFF2-40B4-BE49-F238E27FC236}">
                <a16:creationId xmlns:a16="http://schemas.microsoft.com/office/drawing/2014/main" id="{9885F270-6E33-761A-3F86-7F6C611DF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0269128" y="3300237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A17E8DDD-6BB4-B616-48E7-6EEA25C7AA3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280427" y="4391826"/>
            <a:ext cx="969272" cy="916953"/>
          </a:xfrm>
          <a:prstGeom prst="rect">
            <a:avLst/>
          </a:prstGeom>
        </p:spPr>
      </p:pic>
      <p:pic>
        <p:nvPicPr>
          <p:cNvPr id="68" name="Picture 6" descr="Colegio Inmaculada Concepción">
            <a:extLst>
              <a:ext uri="{FF2B5EF4-FFF2-40B4-BE49-F238E27FC236}">
                <a16:creationId xmlns:a16="http://schemas.microsoft.com/office/drawing/2014/main" id="{187B9A5D-EAB8-813B-86F5-0352C4491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9054293" y="5485381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61D3A2A1-EF99-285A-0864-4D8114D344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688911" y="4391826"/>
            <a:ext cx="969272" cy="916953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9664CC43-C89A-0552-7453-E7D7F844902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7836790" y="4391826"/>
            <a:ext cx="969272" cy="916953"/>
          </a:xfrm>
          <a:prstGeom prst="rect">
            <a:avLst/>
          </a:prstGeom>
        </p:spPr>
      </p:pic>
      <p:pic>
        <p:nvPicPr>
          <p:cNvPr id="72" name="Picture 6" descr="Colegio Inmaculada Concepción">
            <a:extLst>
              <a:ext uri="{FF2B5EF4-FFF2-40B4-BE49-F238E27FC236}">
                <a16:creationId xmlns:a16="http://schemas.microsoft.com/office/drawing/2014/main" id="{8DAC8369-C944-5604-5AAD-DE3582F37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6865249" y="5490535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7CBD1E4D-1A14-497C-76FF-1CA23999F86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132548" y="4391826"/>
            <a:ext cx="969272" cy="916953"/>
          </a:xfrm>
          <a:prstGeom prst="rect">
            <a:avLst/>
          </a:prstGeom>
        </p:spPr>
      </p:pic>
      <p:pic>
        <p:nvPicPr>
          <p:cNvPr id="74" name="Picture 6" descr="Colegio Inmaculada Concepción">
            <a:extLst>
              <a:ext uri="{FF2B5EF4-FFF2-40B4-BE49-F238E27FC236}">
                <a16:creationId xmlns:a16="http://schemas.microsoft.com/office/drawing/2014/main" id="{A32AEBCF-5FB2-1C64-0663-41F9C460B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7924465" y="5479574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301521D7-7DED-C53F-2817-858ADBB29A0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984669" y="4391826"/>
            <a:ext cx="969272" cy="916953"/>
          </a:xfrm>
          <a:prstGeom prst="rect">
            <a:avLst/>
          </a:prstGeom>
        </p:spPr>
      </p:pic>
      <p:pic>
        <p:nvPicPr>
          <p:cNvPr id="76" name="Picture 6" descr="Colegio Inmaculada Concepción">
            <a:extLst>
              <a:ext uri="{FF2B5EF4-FFF2-40B4-BE49-F238E27FC236}">
                <a16:creationId xmlns:a16="http://schemas.microsoft.com/office/drawing/2014/main" id="{60A605CB-C56E-6AD4-E6E9-307F0F102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1355821" y="5481493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" descr="Colegio Inmaculada Concepción">
            <a:extLst>
              <a:ext uri="{FF2B5EF4-FFF2-40B4-BE49-F238E27FC236}">
                <a16:creationId xmlns:a16="http://schemas.microsoft.com/office/drawing/2014/main" id="{8E60542E-167A-6051-3421-FC73577F6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0232736" y="5484111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olegio Inmaculada Concepción">
            <a:extLst>
              <a:ext uri="{FF2B5EF4-FFF2-40B4-BE49-F238E27FC236}">
                <a16:creationId xmlns:a16="http://schemas.microsoft.com/office/drawing/2014/main" id="{C2B4D8D8-7487-F1F4-61DF-DF9462E3F1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936" y="498488"/>
            <a:ext cx="1969015" cy="2319187"/>
          </a:xfrm>
          <a:prstGeom prst="rect">
            <a:avLst/>
          </a:prstGeom>
          <a:noFill/>
        </p:spPr>
      </p:pic>
      <p:pic>
        <p:nvPicPr>
          <p:cNvPr id="59" name="Picture 6" descr="Colegio Inmaculada Concepción">
            <a:extLst>
              <a:ext uri="{FF2B5EF4-FFF2-40B4-BE49-F238E27FC236}">
                <a16:creationId xmlns:a16="http://schemas.microsoft.com/office/drawing/2014/main" id="{849579AC-4B80-3D76-595C-7AB4C7136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>
            <a:off x="4362739" y="1018186"/>
            <a:ext cx="4320781" cy="541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CuadroTexto 81">
            <a:extLst>
              <a:ext uri="{FF2B5EF4-FFF2-40B4-BE49-F238E27FC236}">
                <a16:creationId xmlns:a16="http://schemas.microsoft.com/office/drawing/2014/main" id="{3BFC1FA9-1D9C-A43E-0DFD-7EC37AB0C63D}"/>
              </a:ext>
            </a:extLst>
          </p:cNvPr>
          <p:cNvSpPr txBox="1"/>
          <p:nvPr/>
        </p:nvSpPr>
        <p:spPr>
          <a:xfrm>
            <a:off x="679704" y="3393495"/>
            <a:ext cx="10903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72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60000"/>
                        <a:lumOff val="4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1° Consejo Escolar 2024</a:t>
            </a:r>
          </a:p>
        </p:txBody>
      </p:sp>
      <p:sp>
        <p:nvSpPr>
          <p:cNvPr id="81" name="8 CuadroTexto">
            <a:extLst>
              <a:ext uri="{FF2B5EF4-FFF2-40B4-BE49-F238E27FC236}">
                <a16:creationId xmlns:a16="http://schemas.microsoft.com/office/drawing/2014/main" id="{DF2CA211-C924-527C-BC37-0B7DD278B488}"/>
              </a:ext>
            </a:extLst>
          </p:cNvPr>
          <p:cNvSpPr txBox="1"/>
          <p:nvPr/>
        </p:nvSpPr>
        <p:spPr>
          <a:xfrm>
            <a:off x="1559844" y="958510"/>
            <a:ext cx="584466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CL" sz="2400" b="1" spc="5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</a:t>
            </a:r>
          </a:p>
          <a:p>
            <a:pPr>
              <a:lnSpc>
                <a:spcPct val="80000"/>
              </a:lnSpc>
            </a:pPr>
            <a:r>
              <a:rPr lang="es-CL" sz="3600" b="1" spc="5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INMACULADA CONCEPCIÓN</a:t>
            </a:r>
          </a:p>
          <a:p>
            <a:pPr>
              <a:lnSpc>
                <a:spcPct val="80000"/>
              </a:lnSpc>
            </a:pPr>
            <a:r>
              <a:rPr lang="es-CL" sz="2000" b="1" spc="5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SAN FERNARDO</a:t>
            </a:r>
            <a:endParaRPr lang="es-ES" sz="2000" b="1" spc="5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161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adroTexto 73">
            <a:extLst>
              <a:ext uri="{FF2B5EF4-FFF2-40B4-BE49-F238E27FC236}">
                <a16:creationId xmlns:a16="http://schemas.microsoft.com/office/drawing/2014/main" id="{E040E9DB-BAED-36F2-B004-BF75EEE4EA07}"/>
              </a:ext>
            </a:extLst>
          </p:cNvPr>
          <p:cNvSpPr txBox="1"/>
          <p:nvPr/>
        </p:nvSpPr>
        <p:spPr>
          <a:xfrm>
            <a:off x="20289" y="74235"/>
            <a:ext cx="53413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0" dirty="0">
                <a:solidFill>
                  <a:schemeClr val="accent2">
                    <a:lumMod val="75000"/>
                  </a:schemeClr>
                </a:solidFill>
                <a:latin typeface="Mystical Woods Rough Script" panose="02000500000000000000" pitchFamily="2" charset="0"/>
                <a:ea typeface="Calibri" panose="020F0502020204030204" pitchFamily="34" charset="0"/>
                <a:cs typeface="Cavolini" panose="03000502040302020204" pitchFamily="66" charset="0"/>
              </a:rPr>
              <a:t>A</a:t>
            </a:r>
            <a:r>
              <a:rPr lang="es-CL" sz="6600" dirty="0">
                <a:solidFill>
                  <a:schemeClr val="accent2">
                    <a:lumMod val="75000"/>
                  </a:schemeClr>
                </a:solidFill>
                <a:latin typeface="Mystical Woods Rough Script" panose="02000500000000000000" pitchFamily="2" charset="0"/>
                <a:ea typeface="Calibri" panose="020F0502020204030204" pitchFamily="34" charset="0"/>
                <a:cs typeface="Cavolini" panose="03000502040302020204" pitchFamily="66" charset="0"/>
              </a:rPr>
              <a:t>ño </a:t>
            </a:r>
            <a:r>
              <a:rPr lang="es-CL" sz="8800" dirty="0">
                <a:solidFill>
                  <a:schemeClr val="accent2">
                    <a:lumMod val="75000"/>
                  </a:schemeClr>
                </a:solidFill>
                <a:latin typeface="Mystical Woods Rough Script" panose="02000500000000000000" pitchFamily="2" charset="0"/>
                <a:ea typeface="Calibri" panose="020F0502020204030204" pitchFamily="34" charset="0"/>
                <a:cs typeface="Cavolini" panose="03000502040302020204" pitchFamily="66" charset="0"/>
              </a:rPr>
              <a:t>J</a:t>
            </a:r>
            <a:r>
              <a:rPr lang="es-CL" sz="6600" dirty="0">
                <a:solidFill>
                  <a:schemeClr val="accent2">
                    <a:lumMod val="75000"/>
                  </a:schemeClr>
                </a:solidFill>
                <a:latin typeface="Mystical Woods Rough Script" panose="02000500000000000000" pitchFamily="2" charset="0"/>
                <a:ea typeface="Calibri" panose="020F0502020204030204" pitchFamily="34" charset="0"/>
                <a:cs typeface="Cavolini" panose="03000502040302020204" pitchFamily="66" charset="0"/>
              </a:rPr>
              <a:t>ubilar</a:t>
            </a:r>
          </a:p>
          <a:p>
            <a:pPr algn="ctr"/>
            <a:r>
              <a:rPr lang="es-CL" sz="2800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“Ánimo, no temáis, soy Yo” </a:t>
            </a:r>
          </a:p>
          <a:p>
            <a:pPr algn="ctr"/>
            <a:r>
              <a:rPr lang="es-CL" sz="1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 6,50</a:t>
            </a:r>
          </a:p>
        </p:txBody>
      </p:sp>
      <p:pic>
        <p:nvPicPr>
          <p:cNvPr id="75" name="Picture 2" descr="Colegio Inmaculada Concepción">
            <a:extLst>
              <a:ext uri="{FF2B5EF4-FFF2-40B4-BE49-F238E27FC236}">
                <a16:creationId xmlns:a16="http://schemas.microsoft.com/office/drawing/2014/main" id="{B7248C6A-5F80-2E4F-A807-7E40DD0718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0328" y="0"/>
            <a:ext cx="1291536" cy="1521225"/>
          </a:xfrm>
          <a:prstGeom prst="rect">
            <a:avLst/>
          </a:prstGeom>
          <a:noFill/>
        </p:spPr>
      </p:pic>
      <p:sp>
        <p:nvSpPr>
          <p:cNvPr id="76" name="8 CuadroTexto">
            <a:extLst>
              <a:ext uri="{FF2B5EF4-FFF2-40B4-BE49-F238E27FC236}">
                <a16:creationId xmlns:a16="http://schemas.microsoft.com/office/drawing/2014/main" id="{F455A62A-1A2E-C3C0-8744-D226138ECB46}"/>
              </a:ext>
            </a:extLst>
          </p:cNvPr>
          <p:cNvSpPr txBox="1"/>
          <p:nvPr/>
        </p:nvSpPr>
        <p:spPr>
          <a:xfrm>
            <a:off x="7476096" y="302026"/>
            <a:ext cx="4971875" cy="91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spc="5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</a:t>
            </a:r>
          </a:p>
          <a:p>
            <a:pPr>
              <a:lnSpc>
                <a:spcPts val="2800"/>
              </a:lnSpc>
            </a:pPr>
            <a:r>
              <a:rPr lang="es-CL" sz="2800" b="1" spc="5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INMACULADA CONCEPCIÓN</a:t>
            </a:r>
          </a:p>
          <a:p>
            <a:pPr>
              <a:lnSpc>
                <a:spcPts val="1400"/>
              </a:lnSpc>
            </a:pPr>
            <a:r>
              <a:rPr lang="es-CL" sz="1600" b="1" spc="5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SAN FERNARDO</a:t>
            </a:r>
            <a:endParaRPr lang="es-ES" sz="1600" b="1" spc="5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3CE1A698-55FB-0440-048B-335B08D143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52" y="1115894"/>
            <a:ext cx="6686128" cy="5754871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B4E95848-458D-D2F4-D168-DBEA4DB3C99B}"/>
              </a:ext>
            </a:extLst>
          </p:cNvPr>
          <p:cNvSpPr txBox="1"/>
          <p:nvPr/>
        </p:nvSpPr>
        <p:spPr>
          <a:xfrm>
            <a:off x="195847" y="3721607"/>
            <a:ext cx="5341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150° </a:t>
            </a:r>
          </a:p>
          <a:p>
            <a:pPr algn="ctr"/>
            <a:r>
              <a:rPr lang="es-CL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Aniversario de la presencia de la Congregación en Chile.</a:t>
            </a:r>
          </a:p>
          <a:p>
            <a:pPr algn="ctr"/>
            <a:r>
              <a:rPr lang="es-CL" sz="4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175° </a:t>
            </a:r>
          </a:p>
          <a:p>
            <a:pPr algn="ctr"/>
            <a:r>
              <a:rPr lang="es-CL" sz="2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Aniversario de la creación de la Congregación</a:t>
            </a:r>
          </a:p>
        </p:txBody>
      </p:sp>
    </p:spTree>
    <p:extLst>
      <p:ext uri="{BB962C8B-B14F-4D97-AF65-F5344CB8AC3E}">
        <p14:creationId xmlns:p14="http://schemas.microsoft.com/office/powerpoint/2010/main" val="164989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EB9BFE-EEC9-330C-5F18-85B7CFBC1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olegio Inmaculada Concepción">
            <a:extLst>
              <a:ext uri="{FF2B5EF4-FFF2-40B4-BE49-F238E27FC236}">
                <a16:creationId xmlns:a16="http://schemas.microsoft.com/office/drawing/2014/main" id="{34D62517-0EB2-DB60-CBE5-18337594A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5736020" y="1090367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461E905-1303-99C0-17C2-A1C0F9DF69F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518845" y="1"/>
            <a:ext cx="969272" cy="916953"/>
          </a:xfrm>
          <a:prstGeom prst="rect">
            <a:avLst/>
          </a:prstGeom>
        </p:spPr>
      </p:pic>
      <p:pic>
        <p:nvPicPr>
          <p:cNvPr id="10" name="Picture 6" descr="Colegio Inmaculada Concepción">
            <a:extLst>
              <a:ext uri="{FF2B5EF4-FFF2-40B4-BE49-F238E27FC236}">
                <a16:creationId xmlns:a16="http://schemas.microsoft.com/office/drawing/2014/main" id="{D5C5E025-80DD-84EB-07DF-6CADFDFB3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2292711" y="1093556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631BE00-08E7-E29E-6717-BF3E5FE2E2A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-72671" y="1"/>
            <a:ext cx="969272" cy="91695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8FFF2C5-EC65-C141-E17E-A7572798911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75208" y="1"/>
            <a:ext cx="969272" cy="91695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1860C24-B5F6-F318-54AC-16D491339C4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5646846" y="0"/>
            <a:ext cx="969272" cy="916953"/>
          </a:xfrm>
          <a:prstGeom prst="rect">
            <a:avLst/>
          </a:prstGeom>
        </p:spPr>
      </p:pic>
      <p:pic>
        <p:nvPicPr>
          <p:cNvPr id="14" name="Picture 6" descr="Colegio Inmaculada Concepción">
            <a:extLst>
              <a:ext uri="{FF2B5EF4-FFF2-40B4-BE49-F238E27FC236}">
                <a16:creationId xmlns:a16="http://schemas.microsoft.com/office/drawing/2014/main" id="{B57940DB-2F0A-58A7-5D42-F23F22656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03667" y="1098710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CF0E583-2A7F-36F0-77CA-10C5FC5A867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370966" y="1"/>
            <a:ext cx="969272" cy="916953"/>
          </a:xfrm>
          <a:prstGeom prst="rect">
            <a:avLst/>
          </a:prstGeom>
        </p:spPr>
      </p:pic>
      <p:pic>
        <p:nvPicPr>
          <p:cNvPr id="16" name="Picture 6" descr="Colegio Inmaculada Concepción">
            <a:extLst>
              <a:ext uri="{FF2B5EF4-FFF2-40B4-BE49-F238E27FC236}">
                <a16:creationId xmlns:a16="http://schemas.microsoft.com/office/drawing/2014/main" id="{A720B0A8-47D4-E76A-5243-2ED881106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162883" y="1087749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DEDB2C-BC8A-E87B-6379-C5F35E87FD5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223087" y="1"/>
            <a:ext cx="969272" cy="916953"/>
          </a:xfrm>
          <a:prstGeom prst="rect">
            <a:avLst/>
          </a:prstGeom>
        </p:spPr>
      </p:pic>
      <p:pic>
        <p:nvPicPr>
          <p:cNvPr id="18" name="Picture 6" descr="Colegio Inmaculada Concepción">
            <a:extLst>
              <a:ext uri="{FF2B5EF4-FFF2-40B4-BE49-F238E27FC236}">
                <a16:creationId xmlns:a16="http://schemas.microsoft.com/office/drawing/2014/main" id="{AB23131B-9694-B875-8AD2-2B22F6295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4594239" y="1089668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olegio Inmaculada Concepción">
            <a:extLst>
              <a:ext uri="{FF2B5EF4-FFF2-40B4-BE49-F238E27FC236}">
                <a16:creationId xmlns:a16="http://schemas.microsoft.com/office/drawing/2014/main" id="{B3C8913A-E6F8-5547-FEEE-591A0CC45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3471154" y="1092286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olegio Inmaculada Concepción">
            <a:extLst>
              <a:ext uri="{FF2B5EF4-FFF2-40B4-BE49-F238E27FC236}">
                <a16:creationId xmlns:a16="http://schemas.microsoft.com/office/drawing/2014/main" id="{3CB8B91F-49FF-8604-BDA9-330EF8B3F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5749266" y="3291010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24EBF8F-013A-0E95-6969-E2F0DACC8AA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532091" y="2200644"/>
            <a:ext cx="969272" cy="916953"/>
          </a:xfrm>
          <a:prstGeom prst="rect">
            <a:avLst/>
          </a:prstGeom>
        </p:spPr>
      </p:pic>
      <p:pic>
        <p:nvPicPr>
          <p:cNvPr id="22" name="Picture 6" descr="Colegio Inmaculada Concepción">
            <a:extLst>
              <a:ext uri="{FF2B5EF4-FFF2-40B4-BE49-F238E27FC236}">
                <a16:creationId xmlns:a16="http://schemas.microsoft.com/office/drawing/2014/main" id="{A57E7A06-5028-CAD5-7089-7A700143B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2305957" y="3294199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A60516C-301B-2878-4B3C-B32A16D0D78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-59425" y="2200644"/>
            <a:ext cx="969272" cy="91695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42C3E236-EAD4-9C46-C9D5-A16C700B2AA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88454" y="2200644"/>
            <a:ext cx="969272" cy="91695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A97EC82-EDF3-7A95-E45F-33CF2A069C4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5660092" y="2200643"/>
            <a:ext cx="969272" cy="916953"/>
          </a:xfrm>
          <a:prstGeom prst="rect">
            <a:avLst/>
          </a:prstGeom>
        </p:spPr>
      </p:pic>
      <p:pic>
        <p:nvPicPr>
          <p:cNvPr id="26" name="Picture 6" descr="Colegio Inmaculada Concepción">
            <a:extLst>
              <a:ext uri="{FF2B5EF4-FFF2-40B4-BE49-F238E27FC236}">
                <a16:creationId xmlns:a16="http://schemas.microsoft.com/office/drawing/2014/main" id="{14D6E88B-4CEF-4F00-1C40-1D49948104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16913" y="3299353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0AF01FD-068E-BC47-BCCD-45EB8587D3D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384212" y="2200644"/>
            <a:ext cx="969272" cy="916953"/>
          </a:xfrm>
          <a:prstGeom prst="rect">
            <a:avLst/>
          </a:prstGeom>
        </p:spPr>
      </p:pic>
      <p:pic>
        <p:nvPicPr>
          <p:cNvPr id="28" name="Picture 6" descr="Colegio Inmaculada Concepción">
            <a:extLst>
              <a:ext uri="{FF2B5EF4-FFF2-40B4-BE49-F238E27FC236}">
                <a16:creationId xmlns:a16="http://schemas.microsoft.com/office/drawing/2014/main" id="{673872E4-9BD5-F1AE-EC0A-B3B3AF22B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176129" y="3288392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643B39E5-3E53-7919-91D0-C38CD3A4392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236333" y="2200644"/>
            <a:ext cx="969272" cy="916953"/>
          </a:xfrm>
          <a:prstGeom prst="rect">
            <a:avLst/>
          </a:prstGeom>
        </p:spPr>
      </p:pic>
      <p:pic>
        <p:nvPicPr>
          <p:cNvPr id="30" name="Picture 6" descr="Colegio Inmaculada Concepción">
            <a:extLst>
              <a:ext uri="{FF2B5EF4-FFF2-40B4-BE49-F238E27FC236}">
                <a16:creationId xmlns:a16="http://schemas.microsoft.com/office/drawing/2014/main" id="{287FF371-9DEE-0D6F-074C-956AC1691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4607485" y="3290311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olegio Inmaculada Concepción">
            <a:extLst>
              <a:ext uri="{FF2B5EF4-FFF2-40B4-BE49-F238E27FC236}">
                <a16:creationId xmlns:a16="http://schemas.microsoft.com/office/drawing/2014/main" id="{B8E982EC-E87B-F387-BB5A-5C1EB30E9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3484400" y="3292929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olegio Inmaculada Concepción">
            <a:extLst>
              <a:ext uri="{FF2B5EF4-FFF2-40B4-BE49-F238E27FC236}">
                <a16:creationId xmlns:a16="http://schemas.microsoft.com/office/drawing/2014/main" id="{1CA52EF5-F437-F3C5-C3C3-67F0E045E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5712874" y="5474884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EFF43E9-6E8C-B1E2-930D-1EB23A27587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495699" y="4384518"/>
            <a:ext cx="969272" cy="916953"/>
          </a:xfrm>
          <a:prstGeom prst="rect">
            <a:avLst/>
          </a:prstGeom>
        </p:spPr>
      </p:pic>
      <p:pic>
        <p:nvPicPr>
          <p:cNvPr id="34" name="Picture 6" descr="Colegio Inmaculada Concepción">
            <a:extLst>
              <a:ext uri="{FF2B5EF4-FFF2-40B4-BE49-F238E27FC236}">
                <a16:creationId xmlns:a16="http://schemas.microsoft.com/office/drawing/2014/main" id="{A3F66256-2127-A824-46C6-3EA836D7B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2269565" y="5478073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2C1A79A9-BC43-683C-08F8-1DB98762DFF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-95817" y="4384518"/>
            <a:ext cx="969272" cy="916953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36A414B-63B6-576E-C31B-709CC2F366B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52062" y="4384518"/>
            <a:ext cx="969272" cy="916953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477F49F-9FCA-96C2-F825-492293C3BF7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5623700" y="4384517"/>
            <a:ext cx="969272" cy="916953"/>
          </a:xfrm>
          <a:prstGeom prst="rect">
            <a:avLst/>
          </a:prstGeom>
        </p:spPr>
      </p:pic>
      <p:pic>
        <p:nvPicPr>
          <p:cNvPr id="38" name="Picture 6" descr="Colegio Inmaculada Concepción">
            <a:extLst>
              <a:ext uri="{FF2B5EF4-FFF2-40B4-BE49-F238E27FC236}">
                <a16:creationId xmlns:a16="http://schemas.microsoft.com/office/drawing/2014/main" id="{3A6025F7-6A5A-DFB4-B223-3BA3024D5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80521" y="5483227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E847766A-6F35-ED52-BE66-E7EDE39E3FF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347820" y="4384518"/>
            <a:ext cx="969272" cy="916953"/>
          </a:xfrm>
          <a:prstGeom prst="rect">
            <a:avLst/>
          </a:prstGeom>
        </p:spPr>
      </p:pic>
      <p:pic>
        <p:nvPicPr>
          <p:cNvPr id="40" name="Picture 6" descr="Colegio Inmaculada Concepción">
            <a:extLst>
              <a:ext uri="{FF2B5EF4-FFF2-40B4-BE49-F238E27FC236}">
                <a16:creationId xmlns:a16="http://schemas.microsoft.com/office/drawing/2014/main" id="{1E462E30-6736-D72E-2C44-813BAAF3E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139737" y="5472266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F8436E9A-EE55-D3B8-CD4C-CF4E00D0E7D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199941" y="4384518"/>
            <a:ext cx="969272" cy="916953"/>
          </a:xfrm>
          <a:prstGeom prst="rect">
            <a:avLst/>
          </a:prstGeom>
        </p:spPr>
      </p:pic>
      <p:pic>
        <p:nvPicPr>
          <p:cNvPr id="42" name="Picture 6" descr="Colegio Inmaculada Concepción">
            <a:extLst>
              <a:ext uri="{FF2B5EF4-FFF2-40B4-BE49-F238E27FC236}">
                <a16:creationId xmlns:a16="http://schemas.microsoft.com/office/drawing/2014/main" id="{49602E81-2533-80F8-EBF8-E836A42AD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4571093" y="5474185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olegio Inmaculada Concepción">
            <a:extLst>
              <a:ext uri="{FF2B5EF4-FFF2-40B4-BE49-F238E27FC236}">
                <a16:creationId xmlns:a16="http://schemas.microsoft.com/office/drawing/2014/main" id="{0861C93F-40F1-DF75-3033-47FBDCA01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3448008" y="5476803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FEBA7A42-0FFC-7926-2D7E-633B1B16992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309069" y="1"/>
            <a:ext cx="969272" cy="916953"/>
          </a:xfrm>
          <a:prstGeom prst="rect">
            <a:avLst/>
          </a:prstGeom>
        </p:spPr>
      </p:pic>
      <p:pic>
        <p:nvPicPr>
          <p:cNvPr id="45" name="Picture 6" descr="Colegio Inmaculada Concepción">
            <a:extLst>
              <a:ext uri="{FF2B5EF4-FFF2-40B4-BE49-F238E27FC236}">
                <a16:creationId xmlns:a16="http://schemas.microsoft.com/office/drawing/2014/main" id="{9F8B50E9-2721-1319-9B5C-898123F58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9082935" y="1093556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1F7FA09F-FE86-2E85-A2F8-2C14F1EE262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717553" y="1"/>
            <a:ext cx="969272" cy="916953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CFB3D150-8516-74EE-4B86-7F8C59C324D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7865432" y="1"/>
            <a:ext cx="969272" cy="916953"/>
          </a:xfrm>
          <a:prstGeom prst="rect">
            <a:avLst/>
          </a:prstGeom>
        </p:spPr>
      </p:pic>
      <p:pic>
        <p:nvPicPr>
          <p:cNvPr id="48" name="Picture 6" descr="Colegio Inmaculada Concepción">
            <a:extLst>
              <a:ext uri="{FF2B5EF4-FFF2-40B4-BE49-F238E27FC236}">
                <a16:creationId xmlns:a16="http://schemas.microsoft.com/office/drawing/2014/main" id="{10C8ACF8-54FB-1F72-3C0E-534F32BB3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6893891" y="1098710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5B0B48F4-F776-169C-DCF0-F41E4D82EC5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161190" y="1"/>
            <a:ext cx="969272" cy="916953"/>
          </a:xfrm>
          <a:prstGeom prst="rect">
            <a:avLst/>
          </a:prstGeom>
        </p:spPr>
      </p:pic>
      <p:pic>
        <p:nvPicPr>
          <p:cNvPr id="50" name="Picture 6" descr="Colegio Inmaculada Concepción">
            <a:extLst>
              <a:ext uri="{FF2B5EF4-FFF2-40B4-BE49-F238E27FC236}">
                <a16:creationId xmlns:a16="http://schemas.microsoft.com/office/drawing/2014/main" id="{B2C76A75-ED90-292A-965B-DD405151E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7953107" y="1087749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EAAAA056-F138-BB4E-0BE8-95C1B7E8F84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9013311" y="1"/>
            <a:ext cx="969272" cy="916953"/>
          </a:xfrm>
          <a:prstGeom prst="rect">
            <a:avLst/>
          </a:prstGeom>
        </p:spPr>
      </p:pic>
      <p:pic>
        <p:nvPicPr>
          <p:cNvPr id="52" name="Picture 6" descr="Colegio Inmaculada Concepción">
            <a:extLst>
              <a:ext uri="{FF2B5EF4-FFF2-40B4-BE49-F238E27FC236}">
                <a16:creationId xmlns:a16="http://schemas.microsoft.com/office/drawing/2014/main" id="{F42A5571-6686-C8B2-E8B6-5CB037D58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1384463" y="1089668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Colegio Inmaculada Concepción">
            <a:extLst>
              <a:ext uri="{FF2B5EF4-FFF2-40B4-BE49-F238E27FC236}">
                <a16:creationId xmlns:a16="http://schemas.microsoft.com/office/drawing/2014/main" id="{244A14B5-4EDB-6C0E-2925-A08BC6BE5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0261378" y="1092286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081C305E-4B07-0DDF-064A-920653AD4B5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361995" y="2171265"/>
            <a:ext cx="969272" cy="916953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2EF28BD5-40B4-0E4A-4CC1-89FBC8D568C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770479" y="2171265"/>
            <a:ext cx="969272" cy="916953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085A65EE-2604-AE67-B3C2-5E8D27C6408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7918358" y="2171265"/>
            <a:ext cx="969272" cy="91695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F3BA3B55-B896-A20D-5690-FF18AF4E38E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214116" y="2171265"/>
            <a:ext cx="969272" cy="916953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DE7CC8DE-8A0B-8D14-7DEA-3F88E8F78F3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9066237" y="2171265"/>
            <a:ext cx="969272" cy="916953"/>
          </a:xfrm>
          <a:prstGeom prst="rect">
            <a:avLst/>
          </a:prstGeom>
        </p:spPr>
      </p:pic>
      <p:pic>
        <p:nvPicPr>
          <p:cNvPr id="59" name="Picture 6" descr="Colegio Inmaculada Concepción">
            <a:extLst>
              <a:ext uri="{FF2B5EF4-FFF2-40B4-BE49-F238E27FC236}">
                <a16:creationId xmlns:a16="http://schemas.microsoft.com/office/drawing/2014/main" id="{D5A98497-DC9C-CFCE-3B91-D07C773BD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9090685" y="3301507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Colegio Inmaculada Concepción">
            <a:extLst>
              <a:ext uri="{FF2B5EF4-FFF2-40B4-BE49-F238E27FC236}">
                <a16:creationId xmlns:a16="http://schemas.microsoft.com/office/drawing/2014/main" id="{F4030626-FCAD-1195-A0E1-13EEB7810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6901641" y="3306661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olegio Inmaculada Concepción">
            <a:extLst>
              <a:ext uri="{FF2B5EF4-FFF2-40B4-BE49-F238E27FC236}">
                <a16:creationId xmlns:a16="http://schemas.microsoft.com/office/drawing/2014/main" id="{9A44A82B-99DB-CAB5-502B-021EB6B21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7960857" y="3295700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Colegio Inmaculada Concepción">
            <a:extLst>
              <a:ext uri="{FF2B5EF4-FFF2-40B4-BE49-F238E27FC236}">
                <a16:creationId xmlns:a16="http://schemas.microsoft.com/office/drawing/2014/main" id="{ACE3F7E6-ADF6-D9E4-3AAE-F68F8B444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1392213" y="3297619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olegio Inmaculada Concepción">
            <a:extLst>
              <a:ext uri="{FF2B5EF4-FFF2-40B4-BE49-F238E27FC236}">
                <a16:creationId xmlns:a16="http://schemas.microsoft.com/office/drawing/2014/main" id="{93CE947D-EE83-68AC-5E9D-0BF531843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0269128" y="3300237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DF7CB3DA-9AA6-698D-76AC-82C21698430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1280427" y="4391826"/>
            <a:ext cx="969272" cy="916953"/>
          </a:xfrm>
          <a:prstGeom prst="rect">
            <a:avLst/>
          </a:prstGeom>
        </p:spPr>
      </p:pic>
      <p:pic>
        <p:nvPicPr>
          <p:cNvPr id="65" name="Picture 6" descr="Colegio Inmaculada Concepción">
            <a:extLst>
              <a:ext uri="{FF2B5EF4-FFF2-40B4-BE49-F238E27FC236}">
                <a16:creationId xmlns:a16="http://schemas.microsoft.com/office/drawing/2014/main" id="{B2AF6A14-01E7-DCF7-07B4-D5C7366D0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9054293" y="5485381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E85E759C-6B8B-5B81-E7C9-90602453664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688911" y="4391826"/>
            <a:ext cx="969272" cy="91695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6F24081D-6589-C269-6142-2942CD6F129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7836790" y="4391826"/>
            <a:ext cx="969272" cy="916953"/>
          </a:xfrm>
          <a:prstGeom prst="rect">
            <a:avLst/>
          </a:prstGeom>
        </p:spPr>
      </p:pic>
      <p:pic>
        <p:nvPicPr>
          <p:cNvPr id="68" name="Picture 6" descr="Colegio Inmaculada Concepción">
            <a:extLst>
              <a:ext uri="{FF2B5EF4-FFF2-40B4-BE49-F238E27FC236}">
                <a16:creationId xmlns:a16="http://schemas.microsoft.com/office/drawing/2014/main" id="{DD21B9FC-88E8-2EA9-4161-E47DE45F6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6865249" y="5490535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751F954C-F3F9-7831-A9BE-AC5D0A73DB6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132548" y="4391826"/>
            <a:ext cx="969272" cy="916953"/>
          </a:xfrm>
          <a:prstGeom prst="rect">
            <a:avLst/>
          </a:prstGeom>
        </p:spPr>
      </p:pic>
      <p:pic>
        <p:nvPicPr>
          <p:cNvPr id="70" name="Picture 6" descr="Colegio Inmaculada Concepción">
            <a:extLst>
              <a:ext uri="{FF2B5EF4-FFF2-40B4-BE49-F238E27FC236}">
                <a16:creationId xmlns:a16="http://schemas.microsoft.com/office/drawing/2014/main" id="{E442D617-27B0-2888-327A-773CADAEF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7924465" y="5479574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8C54A5DD-F477-793E-7041-43590059C8E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984669" y="4391826"/>
            <a:ext cx="969272" cy="916953"/>
          </a:xfrm>
          <a:prstGeom prst="rect">
            <a:avLst/>
          </a:prstGeom>
        </p:spPr>
      </p:pic>
      <p:pic>
        <p:nvPicPr>
          <p:cNvPr id="72" name="Picture 6" descr="Colegio Inmaculada Concepción">
            <a:extLst>
              <a:ext uri="{FF2B5EF4-FFF2-40B4-BE49-F238E27FC236}">
                <a16:creationId xmlns:a16="http://schemas.microsoft.com/office/drawing/2014/main" id="{73B90699-A6E4-F680-0A08-E09664FD7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1355821" y="5481493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olegio Inmaculada Concepción">
            <a:extLst>
              <a:ext uri="{FF2B5EF4-FFF2-40B4-BE49-F238E27FC236}">
                <a16:creationId xmlns:a16="http://schemas.microsoft.com/office/drawing/2014/main" id="{EC5AC71C-9132-F4F6-CC3E-D16658DFE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0232736" y="5484111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FUNDADORA – Liceo Politécnico Paulina von Mallinckrodt">
            <a:extLst>
              <a:ext uri="{FF2B5EF4-FFF2-40B4-BE49-F238E27FC236}">
                <a16:creationId xmlns:a16="http://schemas.microsoft.com/office/drawing/2014/main" id="{7E924BDC-D0B8-B689-4263-23C65E536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967" y="1481542"/>
            <a:ext cx="3405247" cy="4934723"/>
          </a:xfrm>
          <a:prstGeom prst="roundRect">
            <a:avLst>
              <a:gd name="adj" fmla="val 35844"/>
            </a:avLst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468990-2206-6AF1-E18B-C6449858736E}"/>
              </a:ext>
            </a:extLst>
          </p:cNvPr>
          <p:cNvSpPr txBox="1"/>
          <p:nvPr/>
        </p:nvSpPr>
        <p:spPr>
          <a:xfrm>
            <a:off x="2727324" y="999795"/>
            <a:ext cx="9153519" cy="589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lnSpc>
                <a:spcPct val="200000"/>
              </a:lnSpc>
              <a:buClr>
                <a:srgbClr val="00B0F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- Primer semestre más breve.</a:t>
            </a:r>
          </a:p>
          <a:p>
            <a:pPr marL="342900" indent="-342900" algn="r">
              <a:lnSpc>
                <a:spcPct val="200000"/>
              </a:lnSpc>
              <a:buClr>
                <a:srgbClr val="00B0F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- Ciclos con nombres carismáticos: Minden, Aquisgrán y Paderborn</a:t>
            </a:r>
            <a:r>
              <a:rPr lang="es-CL" sz="2400" b="1" dirty="0">
                <a:ln>
                  <a:solidFill>
                    <a:srgbClr val="E7E7E7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 </a:t>
            </a:r>
          </a:p>
          <a:p>
            <a:pPr marL="342900" indent="-342900" algn="r">
              <a:lnSpc>
                <a:spcPct val="200000"/>
              </a:lnSpc>
              <a:buClr>
                <a:srgbClr val="00B0F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- Encuentros familiares de formación.</a:t>
            </a:r>
          </a:p>
          <a:p>
            <a:pPr marL="342900" indent="-342900" algn="r">
              <a:lnSpc>
                <a:spcPct val="200000"/>
              </a:lnSpc>
              <a:buClr>
                <a:srgbClr val="00B0F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- Alianzas con cierre solemne.</a:t>
            </a:r>
          </a:p>
          <a:p>
            <a:pPr marL="342900" indent="-342900" algn="r">
              <a:lnSpc>
                <a:spcPct val="200000"/>
              </a:lnSpc>
              <a:buClr>
                <a:srgbClr val="00B0F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- Día de la Chilenidad.</a:t>
            </a:r>
          </a:p>
          <a:p>
            <a:pPr marL="342900" indent="-342900" algn="r">
              <a:lnSpc>
                <a:spcPct val="200000"/>
              </a:lnSpc>
              <a:buClr>
                <a:srgbClr val="00B0F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- Aniversario en agosto, sin alianzas.</a:t>
            </a:r>
          </a:p>
          <a:p>
            <a:pPr marL="342900" indent="-342900" algn="r">
              <a:lnSpc>
                <a:spcPct val="200000"/>
              </a:lnSpc>
              <a:buClr>
                <a:srgbClr val="00B0F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- Catequesis en grupos con formación más personalizada.</a:t>
            </a:r>
          </a:p>
          <a:p>
            <a:pPr algn="r">
              <a:lnSpc>
                <a:spcPct val="200000"/>
              </a:lnSpc>
              <a:buClr>
                <a:srgbClr val="00B0F0"/>
              </a:buClr>
              <a:buSzPct val="150000"/>
            </a:pPr>
            <a:endParaRPr lang="es-CL" sz="2400" b="1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3039873-93DB-0D0F-5BAE-57E0166EB506}"/>
              </a:ext>
            </a:extLst>
          </p:cNvPr>
          <p:cNvSpPr txBox="1"/>
          <p:nvPr/>
        </p:nvSpPr>
        <p:spPr>
          <a:xfrm>
            <a:off x="450845" y="274312"/>
            <a:ext cx="6458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accent4">
                    <a:lumMod val="50000"/>
                  </a:schemeClr>
                </a:solidFill>
              </a:rPr>
              <a:t>Algunas novedades 2024:</a:t>
            </a:r>
          </a:p>
        </p:txBody>
      </p:sp>
    </p:spTree>
    <p:extLst>
      <p:ext uri="{BB962C8B-B14F-4D97-AF65-F5344CB8AC3E}">
        <p14:creationId xmlns:p14="http://schemas.microsoft.com/office/powerpoint/2010/main" val="296696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rismo en San Fernando 2023 - Viajes a San Fernando, Chile - Consejos,  opiniones, datos y comentarios - Tripadvisor">
            <a:extLst>
              <a:ext uri="{FF2B5EF4-FFF2-40B4-BE49-F238E27FC236}">
                <a16:creationId xmlns:a16="http://schemas.microsoft.com/office/drawing/2014/main" id="{03106C4A-2508-2FDB-51FE-5EDFC7934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F5EFDB0-BFF4-FE3B-FC65-600F1E371436}"/>
              </a:ext>
            </a:extLst>
          </p:cNvPr>
          <p:cNvSpPr txBox="1"/>
          <p:nvPr/>
        </p:nvSpPr>
        <p:spPr>
          <a:xfrm>
            <a:off x="816077" y="809656"/>
            <a:ext cx="5279923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s-CL" sz="4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Sello de nuestro trabajo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s-CL" sz="4000" b="1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formativo 2024:</a:t>
            </a:r>
          </a:p>
        </p:txBody>
      </p:sp>
      <p:pic>
        <p:nvPicPr>
          <p:cNvPr id="12" name="Picture 6" descr="FUNDADORA – Liceo Politécnico Paulina von Mallinckrodt">
            <a:extLst>
              <a:ext uri="{FF2B5EF4-FFF2-40B4-BE49-F238E27FC236}">
                <a16:creationId xmlns:a16="http://schemas.microsoft.com/office/drawing/2014/main" id="{79F94B02-60A9-1725-5911-2E888293E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1149" y="402614"/>
            <a:ext cx="2388266" cy="3460962"/>
          </a:xfrm>
          <a:prstGeom prst="roundRect">
            <a:avLst>
              <a:gd name="adj" fmla="val 35844"/>
            </a:avLst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D98FAA4-94B7-033D-F70E-A705BEB04A7E}"/>
              </a:ext>
            </a:extLst>
          </p:cNvPr>
          <p:cNvSpPr txBox="1"/>
          <p:nvPr/>
        </p:nvSpPr>
        <p:spPr>
          <a:xfrm>
            <a:off x="492585" y="3839285"/>
            <a:ext cx="106385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Ø"/>
            </a:pPr>
            <a:r>
              <a:rPr lang="es-CL" sz="3600" b="1" i="1" spc="1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L" sz="3600" b="1" i="1" spc="1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Profundizar la transversalidad pastoral.</a:t>
            </a:r>
          </a:p>
          <a:p>
            <a:pPr algn="ctr">
              <a:spcAft>
                <a:spcPts val="1200"/>
              </a:spcAft>
              <a:buClr>
                <a:srgbClr val="00B050"/>
              </a:buClr>
              <a:buSzPct val="150000"/>
            </a:pPr>
            <a:endParaRPr lang="es-CL" sz="800" b="1" i="1" spc="100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ctr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Ø"/>
            </a:pPr>
            <a:r>
              <a:rPr lang="es-CL" sz="3600" b="1" i="1" spc="100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Reforzar el trabajo en mediciones educativas y pruebas estandarizadas</a:t>
            </a:r>
          </a:p>
        </p:txBody>
      </p:sp>
    </p:spTree>
    <p:extLst>
      <p:ext uri="{BB962C8B-B14F-4D97-AF65-F5344CB8AC3E}">
        <p14:creationId xmlns:p14="http://schemas.microsoft.com/office/powerpoint/2010/main" val="150514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1AD86E-40BC-4D93-6246-F93F10EC6F1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637521" y="2517868"/>
            <a:ext cx="969272" cy="916953"/>
          </a:xfrm>
          <a:prstGeom prst="rect">
            <a:avLst/>
          </a:prstGeom>
        </p:spPr>
      </p:pic>
      <p:pic>
        <p:nvPicPr>
          <p:cNvPr id="8" name="Picture 6" descr="Colegio Inmaculada Concepción">
            <a:extLst>
              <a:ext uri="{FF2B5EF4-FFF2-40B4-BE49-F238E27FC236}">
                <a16:creationId xmlns:a16="http://schemas.microsoft.com/office/drawing/2014/main" id="{BA99B4F4-86FE-A173-3EC7-2DC1AE5C7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2411387" y="3611423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B29AD7-792E-D4DB-DA35-3812765E9D2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6005" y="2517868"/>
            <a:ext cx="969272" cy="91695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8FD1BB0-082B-F7D5-F582-CF222AE8042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93884" y="2517868"/>
            <a:ext cx="969272" cy="916953"/>
          </a:xfrm>
          <a:prstGeom prst="rect">
            <a:avLst/>
          </a:prstGeom>
        </p:spPr>
      </p:pic>
      <p:pic>
        <p:nvPicPr>
          <p:cNvPr id="11" name="Picture 6" descr="Colegio Inmaculada Concepción">
            <a:extLst>
              <a:ext uri="{FF2B5EF4-FFF2-40B4-BE49-F238E27FC236}">
                <a16:creationId xmlns:a16="http://schemas.microsoft.com/office/drawing/2014/main" id="{F3BBAB7E-EA89-DD15-3C60-DDC78C29A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222343" y="3616577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99CDB90-82C5-DE88-18F5-73AF8D36D5A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89642" y="2517868"/>
            <a:ext cx="969272" cy="916953"/>
          </a:xfrm>
          <a:prstGeom prst="rect">
            <a:avLst/>
          </a:prstGeom>
        </p:spPr>
      </p:pic>
      <p:pic>
        <p:nvPicPr>
          <p:cNvPr id="13" name="Picture 6" descr="Colegio Inmaculada Concepción">
            <a:extLst>
              <a:ext uri="{FF2B5EF4-FFF2-40B4-BE49-F238E27FC236}">
                <a16:creationId xmlns:a16="http://schemas.microsoft.com/office/drawing/2014/main" id="{AF899A1E-B4F5-3533-E0F4-F7E2F4E8E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281559" y="3605616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D0EF604-729E-3545-FD8F-C72A5CCE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341763" y="2517868"/>
            <a:ext cx="969272" cy="916953"/>
          </a:xfrm>
          <a:prstGeom prst="rect">
            <a:avLst/>
          </a:prstGeom>
        </p:spPr>
      </p:pic>
      <p:pic>
        <p:nvPicPr>
          <p:cNvPr id="15" name="Picture 6" descr="Colegio Inmaculada Concepción">
            <a:extLst>
              <a:ext uri="{FF2B5EF4-FFF2-40B4-BE49-F238E27FC236}">
                <a16:creationId xmlns:a16="http://schemas.microsoft.com/office/drawing/2014/main" id="{804F464B-EC30-71D2-ED9D-37ED988E7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4712915" y="3607535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olegio Inmaculada Concepción">
            <a:extLst>
              <a:ext uri="{FF2B5EF4-FFF2-40B4-BE49-F238E27FC236}">
                <a16:creationId xmlns:a16="http://schemas.microsoft.com/office/drawing/2014/main" id="{22E27815-235B-F0B8-1E4C-D879225F6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3589830" y="3610153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E37AE0C-524E-FF09-2395-4E711CED7A0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601129" y="4701742"/>
            <a:ext cx="969272" cy="916953"/>
          </a:xfrm>
          <a:prstGeom prst="rect">
            <a:avLst/>
          </a:prstGeom>
        </p:spPr>
      </p:pic>
      <p:pic>
        <p:nvPicPr>
          <p:cNvPr id="18" name="Picture 6" descr="Colegio Inmaculada Concepción">
            <a:extLst>
              <a:ext uri="{FF2B5EF4-FFF2-40B4-BE49-F238E27FC236}">
                <a16:creationId xmlns:a16="http://schemas.microsoft.com/office/drawing/2014/main" id="{49A451B3-A679-C8FC-BE4E-0E59FCECD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2374995" y="5795297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6EB26DE-626A-8099-AF04-BB6E2B964B0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613" y="4701742"/>
            <a:ext cx="969272" cy="91695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C504078-42BD-4BF6-3AA2-31DFAB739AD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157492" y="4701742"/>
            <a:ext cx="969272" cy="916953"/>
          </a:xfrm>
          <a:prstGeom prst="rect">
            <a:avLst/>
          </a:prstGeom>
        </p:spPr>
      </p:pic>
      <p:pic>
        <p:nvPicPr>
          <p:cNvPr id="21" name="Picture 6" descr="Colegio Inmaculada Concepción">
            <a:extLst>
              <a:ext uri="{FF2B5EF4-FFF2-40B4-BE49-F238E27FC236}">
                <a16:creationId xmlns:a16="http://schemas.microsoft.com/office/drawing/2014/main" id="{A46B2449-50C5-209A-1CFD-B845E1330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85951" y="5800451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9E43CE9-39DE-0628-F9ED-28F3FB7A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453250" y="4701742"/>
            <a:ext cx="969272" cy="916953"/>
          </a:xfrm>
          <a:prstGeom prst="rect">
            <a:avLst/>
          </a:prstGeom>
        </p:spPr>
      </p:pic>
      <p:pic>
        <p:nvPicPr>
          <p:cNvPr id="23" name="Picture 6" descr="Colegio Inmaculada Concepción">
            <a:extLst>
              <a:ext uri="{FF2B5EF4-FFF2-40B4-BE49-F238E27FC236}">
                <a16:creationId xmlns:a16="http://schemas.microsoft.com/office/drawing/2014/main" id="{7DEA8EDD-E1F6-43C4-7642-7FC682EFB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245167" y="5789490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0A7E925-7EB3-2DFE-D1A4-851E4BB24C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305371" y="4701742"/>
            <a:ext cx="969272" cy="916953"/>
          </a:xfrm>
          <a:prstGeom prst="rect">
            <a:avLst/>
          </a:prstGeom>
        </p:spPr>
      </p:pic>
      <p:pic>
        <p:nvPicPr>
          <p:cNvPr id="25" name="Picture 6" descr="Colegio Inmaculada Concepción">
            <a:extLst>
              <a:ext uri="{FF2B5EF4-FFF2-40B4-BE49-F238E27FC236}">
                <a16:creationId xmlns:a16="http://schemas.microsoft.com/office/drawing/2014/main" id="{40BAA76A-AFAE-B68E-A785-C44DBEA8A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4676523" y="5791409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olegio Inmaculada Concepción">
            <a:extLst>
              <a:ext uri="{FF2B5EF4-FFF2-40B4-BE49-F238E27FC236}">
                <a16:creationId xmlns:a16="http://schemas.microsoft.com/office/drawing/2014/main" id="{7F3AA06A-24DB-3AFA-7395-8FDF70861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3553438" y="5794027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FC9BCDAA-D04C-56A8-A81D-FE65199B690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4458914" y="410132"/>
            <a:ext cx="969272" cy="916953"/>
          </a:xfrm>
          <a:prstGeom prst="rect">
            <a:avLst/>
          </a:prstGeom>
        </p:spPr>
      </p:pic>
      <p:pic>
        <p:nvPicPr>
          <p:cNvPr id="28" name="Picture 6" descr="Colegio Inmaculada Concepción">
            <a:extLst>
              <a:ext uri="{FF2B5EF4-FFF2-40B4-BE49-F238E27FC236}">
                <a16:creationId xmlns:a16="http://schemas.microsoft.com/office/drawing/2014/main" id="{DB146AD7-8B7C-AEF4-F380-69110E1AD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2232780" y="1503687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7E76AB1-A52C-F0FE-4F34-E9F8D88A269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132602" y="410132"/>
            <a:ext cx="969272" cy="916953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1800EF50-0F3A-BCA3-4540-A3910D1F340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15277" y="410132"/>
            <a:ext cx="969272" cy="916953"/>
          </a:xfrm>
          <a:prstGeom prst="rect">
            <a:avLst/>
          </a:prstGeom>
        </p:spPr>
      </p:pic>
      <p:pic>
        <p:nvPicPr>
          <p:cNvPr id="31" name="Picture 6" descr="Colegio Inmaculada Concepción">
            <a:extLst>
              <a:ext uri="{FF2B5EF4-FFF2-40B4-BE49-F238E27FC236}">
                <a16:creationId xmlns:a16="http://schemas.microsoft.com/office/drawing/2014/main" id="{C8E1FF5A-163A-BDFD-4DE9-E897D8102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39988" y="1508841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04B490A1-0639-6146-83C5-65FB4EBB422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311035" y="410132"/>
            <a:ext cx="969272" cy="916953"/>
          </a:xfrm>
          <a:prstGeom prst="rect">
            <a:avLst/>
          </a:prstGeom>
        </p:spPr>
      </p:pic>
      <p:pic>
        <p:nvPicPr>
          <p:cNvPr id="33" name="Picture 6" descr="Colegio Inmaculada Concepción">
            <a:extLst>
              <a:ext uri="{FF2B5EF4-FFF2-40B4-BE49-F238E27FC236}">
                <a16:creationId xmlns:a16="http://schemas.microsoft.com/office/drawing/2014/main" id="{B3651DCC-790E-BEBE-9180-49D11924E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1151078" y="1497880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35DCFD3-4027-9024-8E65-83AD6847C85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163156" y="410132"/>
            <a:ext cx="969272" cy="916953"/>
          </a:xfrm>
          <a:prstGeom prst="rect">
            <a:avLst/>
          </a:prstGeom>
        </p:spPr>
      </p:pic>
      <p:pic>
        <p:nvPicPr>
          <p:cNvPr id="35" name="Picture 6" descr="Colegio Inmaculada Concepción">
            <a:extLst>
              <a:ext uri="{FF2B5EF4-FFF2-40B4-BE49-F238E27FC236}">
                <a16:creationId xmlns:a16="http://schemas.microsoft.com/office/drawing/2014/main" id="{45EB8F8C-DE04-C9C6-87E9-624D2E3EC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4534308" y="1499799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olegio Inmaculada Concepción">
            <a:extLst>
              <a:ext uri="{FF2B5EF4-FFF2-40B4-BE49-F238E27FC236}">
                <a16:creationId xmlns:a16="http://schemas.microsoft.com/office/drawing/2014/main" id="{EF4CDDE4-0112-2B69-136F-6EF2A849B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3411223" y="1502417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87606670-8C19-0FE0-8400-3AACDB590C5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658547" y="2474266"/>
            <a:ext cx="969272" cy="916953"/>
          </a:xfrm>
          <a:prstGeom prst="rect">
            <a:avLst/>
          </a:prstGeom>
        </p:spPr>
      </p:pic>
      <p:pic>
        <p:nvPicPr>
          <p:cNvPr id="38" name="Picture 6" descr="Colegio Inmaculada Concepción">
            <a:extLst>
              <a:ext uri="{FF2B5EF4-FFF2-40B4-BE49-F238E27FC236}">
                <a16:creationId xmlns:a16="http://schemas.microsoft.com/office/drawing/2014/main" id="{0F9F1B26-2DA1-0A5A-4762-1C1DC2CAB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5834885" y="3572975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D4AD92C-52DE-C40D-6349-09A37FF1CE5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622155" y="4658140"/>
            <a:ext cx="969272" cy="916953"/>
          </a:xfrm>
          <a:prstGeom prst="rect">
            <a:avLst/>
          </a:prstGeom>
        </p:spPr>
      </p:pic>
      <p:pic>
        <p:nvPicPr>
          <p:cNvPr id="40" name="Picture 6" descr="Colegio Inmaculada Concepción">
            <a:extLst>
              <a:ext uri="{FF2B5EF4-FFF2-40B4-BE49-F238E27FC236}">
                <a16:creationId xmlns:a16="http://schemas.microsoft.com/office/drawing/2014/main" id="{CA892E7A-848F-80E7-7F83-7EAC191EF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5798493" y="5756849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F3E2B9E5-E3FF-8DEE-BE49-55141D4E2E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479940" y="366530"/>
            <a:ext cx="969272" cy="916953"/>
          </a:xfrm>
          <a:prstGeom prst="rect">
            <a:avLst/>
          </a:prstGeom>
        </p:spPr>
      </p:pic>
      <p:pic>
        <p:nvPicPr>
          <p:cNvPr id="42" name="Picture 6" descr="Colegio Inmaculada Concepción">
            <a:extLst>
              <a:ext uri="{FF2B5EF4-FFF2-40B4-BE49-F238E27FC236}">
                <a16:creationId xmlns:a16="http://schemas.microsoft.com/office/drawing/2014/main" id="{745CE5F8-82F6-AD65-1A67-7CC8C63B9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 rot="18809029">
            <a:off x="5656278" y="1465239"/>
            <a:ext cx="914718" cy="11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905715-864E-C501-676E-3E8BC91AB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256" y="2650890"/>
            <a:ext cx="6096000" cy="11203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CL" sz="4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Cuenta Pública 2023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0194FB9-1E92-DFFE-EBC5-F86B643A6277}"/>
              </a:ext>
            </a:extLst>
          </p:cNvPr>
          <p:cNvSpPr/>
          <p:nvPr/>
        </p:nvSpPr>
        <p:spPr>
          <a:xfrm>
            <a:off x="766916" y="681037"/>
            <a:ext cx="11425084" cy="77413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8A2DDC-5D48-ED62-0D01-45E4EE4A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5461"/>
            <a:ext cx="11353800" cy="79508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L" sz="3200" b="1" spc="100" dirty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</a:rPr>
              <a:t>    Colegio Inmaculada Concepción de San Fernando</a:t>
            </a:r>
          </a:p>
        </p:txBody>
      </p:sp>
      <p:pic>
        <p:nvPicPr>
          <p:cNvPr id="5" name="Picture 2" descr="Recorrido por mi pueblo y sus alrededores: Colegio Inmaculada Concepción de San  Fernando">
            <a:extLst>
              <a:ext uri="{FF2B5EF4-FFF2-40B4-BE49-F238E27FC236}">
                <a16:creationId xmlns:a16="http://schemas.microsoft.com/office/drawing/2014/main" id="{EAAE91EC-4D9A-FE3F-7D29-0B01DB55F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7" r="15250" b="2"/>
          <a:stretch/>
        </p:blipFill>
        <p:spPr bwMode="auto">
          <a:xfrm>
            <a:off x="6618527" y="1455174"/>
            <a:ext cx="5573473" cy="540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legio Inmaculada Concepción">
            <a:extLst>
              <a:ext uri="{FF2B5EF4-FFF2-40B4-BE49-F238E27FC236}">
                <a16:creationId xmlns:a16="http://schemas.microsoft.com/office/drawing/2014/main" id="{666883C0-51DA-A26C-3D38-BEFAD2AD8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>
            <a:off x="10075959" y="86729"/>
            <a:ext cx="1005578" cy="12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5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EB10025-7D08-79E7-CB87-D4E1F2A66E17}"/>
              </a:ext>
            </a:extLst>
          </p:cNvPr>
          <p:cNvSpPr txBox="1"/>
          <p:nvPr/>
        </p:nvSpPr>
        <p:spPr>
          <a:xfrm>
            <a:off x="6162177" y="1790750"/>
            <a:ext cx="6073941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kern="0" dirty="0">
                <a:solidFill>
                  <a:srgbClr val="1D1D1B"/>
                </a:solidFill>
                <a:latin typeface="+mn-lt"/>
                <a:cs typeface="Calibri" panose="020F0502020204030204" pitchFamily="34" charset="0"/>
              </a:rPr>
              <a:t>Mejoramiento del ambiente comunitario.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kern="0" dirty="0">
                <a:solidFill>
                  <a:srgbClr val="1D1D1B"/>
                </a:solidFill>
                <a:cs typeface="Calibri" panose="020F0502020204030204" pitchFamily="34" charset="0"/>
              </a:rPr>
              <a:t>Rescate de tradiciones</a:t>
            </a:r>
            <a:endParaRPr lang="es-CL" sz="2000" b="1" kern="0" dirty="0">
              <a:solidFill>
                <a:srgbClr val="1D1D1B"/>
              </a:solidFill>
              <a:latin typeface="+mn-lt"/>
              <a:cs typeface="Calibri" panose="020F0502020204030204" pitchFamily="34" charset="0"/>
            </a:endParaRP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kern="0" dirty="0">
                <a:solidFill>
                  <a:srgbClr val="1D1D1B"/>
                </a:solidFill>
                <a:cs typeface="Calibri" panose="020F0502020204030204" pitchFamily="34" charset="0"/>
              </a:rPr>
              <a:t>Mayor participación de apoderados en instancias formativas y académicas.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kern="0" dirty="0">
                <a:solidFill>
                  <a:srgbClr val="1D1D1B"/>
                </a:solidFill>
                <a:cs typeface="Calibri" panose="020F0502020204030204" pitchFamily="34" charset="0"/>
              </a:rPr>
              <a:t>Mejora en el Clima organizacional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kern="0" dirty="0">
                <a:solidFill>
                  <a:srgbClr val="1D1D1B"/>
                </a:solidFill>
                <a:cs typeface="Calibri" panose="020F0502020204030204" pitchFamily="34" charset="0"/>
              </a:rPr>
              <a:t>Firma del primer convenio colectivo.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kern="0" dirty="0">
                <a:solidFill>
                  <a:srgbClr val="1D1D1B"/>
                </a:solidFill>
                <a:cs typeface="Calibri" panose="020F0502020204030204" pitchFamily="34" charset="0"/>
              </a:rPr>
              <a:t>Reestructuración de procesos externos al colegio.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kern="0" dirty="0">
                <a:solidFill>
                  <a:srgbClr val="1D1D1B"/>
                </a:solidFill>
                <a:cs typeface="Calibri" panose="020F0502020204030204" pitchFamily="34" charset="0"/>
              </a:rPr>
              <a:t>Procesos de validación de cursos C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kern="0" dirty="0">
                <a:solidFill>
                  <a:srgbClr val="1D1D1B"/>
                </a:solidFill>
                <a:latin typeface="+mn-lt"/>
                <a:cs typeface="Calibri" panose="020F0502020204030204" pitchFamily="34" charset="0"/>
              </a:rPr>
              <a:t>Fiscalizaciones aprobadas exitosamente.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kern="0" dirty="0">
                <a:solidFill>
                  <a:srgbClr val="1D1D1B"/>
                </a:solidFill>
                <a:latin typeface="+mn-lt"/>
                <a:cs typeface="Calibri" panose="020F0502020204030204" pitchFamily="34" charset="0"/>
              </a:rPr>
              <a:t>Ajuste en reuniones de apoderados.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kern="0" dirty="0">
                <a:solidFill>
                  <a:srgbClr val="1D1D1B"/>
                </a:solidFill>
                <a:cs typeface="Calibri" panose="020F0502020204030204" pitchFamily="34" charset="0"/>
              </a:rPr>
              <a:t>Estructuración de horarios de fines de semestres.</a:t>
            </a:r>
            <a:endParaRPr lang="es-CL" sz="2000" b="1" kern="0" dirty="0">
              <a:solidFill>
                <a:srgbClr val="1D1D1B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Imagen 6" descr="Grupo de personas de pie&#10;&#10;Descripción generada automáticamente">
            <a:extLst>
              <a:ext uri="{FF2B5EF4-FFF2-40B4-BE49-F238E27FC236}">
                <a16:creationId xmlns:a16="http://schemas.microsoft.com/office/drawing/2014/main" id="{0D00EE62-81C3-123B-3555-F9FE25B89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t="11781" r="6958" b="11780"/>
          <a:stretch/>
        </p:blipFill>
        <p:spPr>
          <a:xfrm>
            <a:off x="0" y="1615780"/>
            <a:ext cx="6118059" cy="52422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848DA48-9700-899F-279D-8A14A36FA321}"/>
              </a:ext>
            </a:extLst>
          </p:cNvPr>
          <p:cNvSpPr/>
          <p:nvPr/>
        </p:nvSpPr>
        <p:spPr>
          <a:xfrm>
            <a:off x="766916" y="681037"/>
            <a:ext cx="11425084" cy="77413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0D502AB-D715-3EB1-4319-CAA6B1368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5461"/>
            <a:ext cx="11353800" cy="79508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L" sz="3200" b="1" spc="100" dirty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n-lt"/>
              </a:rPr>
              <a:t>  Liderazgo centrado en el bienestar comunitario</a:t>
            </a:r>
          </a:p>
        </p:txBody>
      </p:sp>
      <p:pic>
        <p:nvPicPr>
          <p:cNvPr id="10" name="Picture 6" descr="Colegio Inmaculada Concepción">
            <a:extLst>
              <a:ext uri="{FF2B5EF4-FFF2-40B4-BE49-F238E27FC236}">
                <a16:creationId xmlns:a16="http://schemas.microsoft.com/office/drawing/2014/main" id="{94F69237-F7C0-3F9C-39FF-035F822A3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183" b="10946"/>
          <a:stretch/>
        </p:blipFill>
        <p:spPr bwMode="auto">
          <a:xfrm>
            <a:off x="10075959" y="86729"/>
            <a:ext cx="1005578" cy="12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4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4224704-7E02-84A3-30B1-9051E200B60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77077"/>
          </a:xfrm>
          <a:prstGeom prst="rect">
            <a:avLst/>
          </a:prstGeom>
        </p:spPr>
      </p:pic>
      <p:sp>
        <p:nvSpPr>
          <p:cNvPr id="4" name="Google Shape;608;p44">
            <a:extLst>
              <a:ext uri="{FF2B5EF4-FFF2-40B4-BE49-F238E27FC236}">
                <a16:creationId xmlns:a16="http://schemas.microsoft.com/office/drawing/2014/main" id="{FE8A1D8D-272E-DA3F-9C5B-8E0FBEC5AF2C}"/>
              </a:ext>
            </a:extLst>
          </p:cNvPr>
          <p:cNvSpPr txBox="1">
            <a:spLocks/>
          </p:cNvSpPr>
          <p:nvPr/>
        </p:nvSpPr>
        <p:spPr>
          <a:xfrm>
            <a:off x="0" y="962526"/>
            <a:ext cx="12192000" cy="5914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5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4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4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4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4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4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4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4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4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Adquisición de correctores de pruebas (2unidades)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kern="0" dirty="0">
                <a:solidFill>
                  <a:srgbClr val="1D1D1B"/>
                </a:solidFill>
                <a:latin typeface="+mn-lt"/>
                <a:cs typeface="Calibri" panose="020F0502020204030204" pitchFamily="34" charset="0"/>
              </a:rPr>
              <a:t>Comedores nuevos para alumnos y funcionarios con mobiliario incluido.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kern="0" dirty="0">
                <a:solidFill>
                  <a:srgbClr val="1D1D1B"/>
                </a:solidFill>
                <a:latin typeface="+mn-lt"/>
                <a:cs typeface="Calibri" panose="020F0502020204030204" pitchFamily="34" charset="0"/>
              </a:rPr>
              <a:t>Renovación del mobiliario en un 90% y  del 100% de las luminarias de pasillos principales.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kern="0" dirty="0">
                <a:solidFill>
                  <a:srgbClr val="1D1D1B"/>
                </a:solidFill>
                <a:latin typeface="+mn-lt"/>
                <a:cs typeface="Calibri" panose="020F0502020204030204" pitchFamily="34" charset="0"/>
              </a:rPr>
              <a:t>Renovación del 100% de las luminarias de las salas de clases con tubos led.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kern="0" dirty="0">
                <a:solidFill>
                  <a:srgbClr val="1D1D1B"/>
                </a:solidFill>
                <a:latin typeface="+mn-lt"/>
                <a:cs typeface="Calibri" panose="020F0502020204030204" pitchFamily="34" charset="0"/>
              </a:rPr>
              <a:t>Nueva concesionaria del casino.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Cambio de dispensadores de toalla papel, en baño alumnos, por secadores de eléctricos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Renovación de proyectores en salas de clases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Renovación de calefón en sector camarines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Financiamiento proyecto Biotopo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Vestimenta deportiva institucional, para basquetbol, voleibol y futbol</a:t>
            </a: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400" b="1" kern="0" dirty="0">
                <a:solidFill>
                  <a:srgbClr val="1D1D1B"/>
                </a:solidFill>
                <a:latin typeface="+mn-lt"/>
                <a:cs typeface="Calibri" panose="020F0502020204030204" pitchFamily="34" charset="0"/>
              </a:rPr>
              <a:t>Fiscalizaciones aprobadas exitosamente.</a:t>
            </a:r>
          </a:p>
          <a:p>
            <a:pPr marL="0" indent="0" algn="ctr" defTabSz="1219170">
              <a:spcAft>
                <a:spcPts val="1200"/>
              </a:spcAft>
              <a:buClr>
                <a:srgbClr val="00B050"/>
              </a:buClr>
              <a:buSzPct val="150000"/>
            </a:pPr>
            <a:endParaRPr lang="es-CL" sz="2400" b="1" kern="0" dirty="0">
              <a:solidFill>
                <a:srgbClr val="1D1D1B"/>
              </a:solidFill>
              <a:latin typeface="+mn-lt"/>
              <a:cs typeface="Calibri" panose="020F0502020204030204" pitchFamily="34" charset="0"/>
            </a:endParaRP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es-CL" sz="2400" b="1" kern="0" dirty="0">
              <a:solidFill>
                <a:srgbClr val="1D1D1B"/>
              </a:solidFill>
              <a:latin typeface="+mn-lt"/>
              <a:cs typeface="Calibri" panose="020F0502020204030204" pitchFamily="34" charset="0"/>
            </a:endParaRPr>
          </a:p>
          <a:p>
            <a:pPr marL="144000" indent="-38099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es-CL" sz="2400" b="1" kern="0" dirty="0">
              <a:solidFill>
                <a:srgbClr val="1D1D1B"/>
              </a:solidFill>
              <a:latin typeface="+mn-lt"/>
              <a:cs typeface="Calibri" panose="020F0502020204030204" pitchFamily="34" charset="0"/>
            </a:endParaRPr>
          </a:p>
          <a:p>
            <a:pPr marL="14400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es-MX" sz="2400" b="1" kern="0" dirty="0">
              <a:solidFill>
                <a:srgbClr val="1D1D1B"/>
              </a:solidFill>
              <a:latin typeface="+mn-lt"/>
              <a:cs typeface="Calibri" panose="020F0502020204030204" pitchFamily="34" charset="0"/>
            </a:endParaRPr>
          </a:p>
          <a:p>
            <a:pPr marL="144000" algn="ctr" defTabSz="1219170">
              <a:spcAft>
                <a:spcPts val="12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es-MX" sz="2400" b="1" kern="0" dirty="0">
              <a:solidFill>
                <a:srgbClr val="1D1D1B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FAE6C75-4792-A6D3-E008-366A4DAEFBEC}"/>
              </a:ext>
            </a:extLst>
          </p:cNvPr>
          <p:cNvSpPr txBox="1"/>
          <p:nvPr/>
        </p:nvSpPr>
        <p:spPr>
          <a:xfrm>
            <a:off x="-535405" y="188876"/>
            <a:ext cx="61000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1200"/>
              </a:spcAft>
              <a:buClr>
                <a:srgbClr val="00B050"/>
              </a:buClr>
              <a:buSzPct val="150000"/>
            </a:pPr>
            <a:r>
              <a:rPr lang="es-CL" sz="3200" b="1" kern="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Área Administración</a:t>
            </a:r>
          </a:p>
        </p:txBody>
      </p:sp>
    </p:spTree>
    <p:extLst>
      <p:ext uri="{BB962C8B-B14F-4D97-AF65-F5344CB8AC3E}">
        <p14:creationId xmlns:p14="http://schemas.microsoft.com/office/powerpoint/2010/main" val="383921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maculada Concepción San Fernando (@colegioinmaculadasanfdo) • Instagram  photos and videos">
            <a:extLst>
              <a:ext uri="{FF2B5EF4-FFF2-40B4-BE49-F238E27FC236}">
                <a16:creationId xmlns:a16="http://schemas.microsoft.com/office/drawing/2014/main" id="{1CFE204A-9BA4-B235-BE84-72C75976F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86"/>
          <a:stretch/>
        </p:blipFill>
        <p:spPr bwMode="auto">
          <a:xfrm>
            <a:off x="-1" y="0"/>
            <a:ext cx="12192001" cy="68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68339F-130C-381B-42DB-20340199CAA5}"/>
              </a:ext>
            </a:extLst>
          </p:cNvPr>
          <p:cNvSpPr txBox="1"/>
          <p:nvPr/>
        </p:nvSpPr>
        <p:spPr>
          <a:xfrm>
            <a:off x="216568" y="1050079"/>
            <a:ext cx="11975432" cy="516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C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 pedagógico</a:t>
            </a:r>
            <a:r>
              <a:rPr lang="es-CL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Evaluaciones de dominio lector:</a:t>
            </a:r>
            <a:r>
              <a:rPr lang="es-C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Marzo, junio y noviembre. 1° a 6° básico.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Talleres de nivelación de dominio lector:</a:t>
            </a:r>
            <a:r>
              <a:rPr lang="es-C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los estudiantes que mostraron dificultades en las evaluaciones aplicadas.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Talleres ACLE</a:t>
            </a:r>
            <a:r>
              <a:rPr lang="es-CL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Convenio con AFS (American Field Service) Intercambio estudiantil.</a:t>
            </a:r>
            <a:endParaRPr lang="es-CL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Seguimiento de estudiantes con problemas de rendimiento</a:t>
            </a:r>
            <a:r>
              <a:rPr lang="es-CL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</a:t>
            </a:r>
            <a:r>
              <a:rPr lang="es-CL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ción a estudiantes destacados académicos.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Proyectos de los departamentos de asignaturas</a:t>
            </a:r>
            <a:r>
              <a:rPr lang="es-C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trabajo para mejorar resultados de evaluaciones estandarizadas</a:t>
            </a:r>
            <a:r>
              <a:rPr lang="es-CL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Preuniversitario IC</a:t>
            </a:r>
            <a:r>
              <a:rPr lang="es-CL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 Puntaje Nacional.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Campeonato interescolar de dominio y fluidez lectora</a:t>
            </a:r>
            <a:r>
              <a:rPr lang="es-C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Creación de Departamentos de Educación Física y Religión</a:t>
            </a:r>
            <a:endParaRPr lang="es-CL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130170B-5B1C-16D8-D2B8-9325EB64C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62530"/>
              </p:ext>
            </p:extLst>
          </p:nvPr>
        </p:nvGraphicFramePr>
        <p:xfrm>
          <a:off x="6402804" y="4964367"/>
          <a:ext cx="5440280" cy="1687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642">
                  <a:extLst>
                    <a:ext uri="{9D8B030D-6E8A-4147-A177-3AD203B41FA5}">
                      <a16:colId xmlns:a16="http://schemas.microsoft.com/office/drawing/2014/main" val="462250902"/>
                    </a:ext>
                  </a:extLst>
                </a:gridCol>
                <a:gridCol w="2059817">
                  <a:extLst>
                    <a:ext uri="{9D8B030D-6E8A-4147-A177-3AD203B41FA5}">
                      <a16:colId xmlns:a16="http://schemas.microsoft.com/office/drawing/2014/main" val="3636109192"/>
                    </a:ext>
                  </a:extLst>
                </a:gridCol>
                <a:gridCol w="2217821">
                  <a:extLst>
                    <a:ext uri="{9D8B030D-6E8A-4147-A177-3AD203B41FA5}">
                      <a16:colId xmlns:a16="http://schemas.microsoft.com/office/drawing/2014/main" val="3712100959"/>
                    </a:ext>
                  </a:extLst>
                </a:gridCol>
              </a:tblGrid>
              <a:tr h="421777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Puntajes Simce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CL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6571604"/>
                  </a:ext>
                </a:extLst>
              </a:tr>
              <a:tr h="421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kern="100" dirty="0">
                          <a:solidFill>
                            <a:schemeClr val="tx1"/>
                          </a:solidFill>
                          <a:effectLst/>
                        </a:rPr>
                        <a:t>Curso</a:t>
                      </a:r>
                      <a:endParaRPr lang="es-CL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kern="100" dirty="0">
                          <a:solidFill>
                            <a:schemeClr val="tx1"/>
                          </a:solidFill>
                          <a:effectLst/>
                        </a:rPr>
                        <a:t>Lectura</a:t>
                      </a:r>
                      <a:endParaRPr lang="es-CL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kern="100" dirty="0">
                          <a:solidFill>
                            <a:schemeClr val="tx1"/>
                          </a:solidFill>
                          <a:effectLst/>
                        </a:rPr>
                        <a:t>Matemáticas</a:t>
                      </a:r>
                      <a:endParaRPr lang="es-CL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828470"/>
                  </a:ext>
                </a:extLst>
              </a:tr>
              <a:tr h="421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kern="100" dirty="0">
                          <a:solidFill>
                            <a:schemeClr val="tx1"/>
                          </a:solidFill>
                          <a:effectLst/>
                        </a:rPr>
                        <a:t>4° Básico</a:t>
                      </a:r>
                      <a:endParaRPr lang="es-CL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kern="100" dirty="0">
                          <a:solidFill>
                            <a:schemeClr val="tx1"/>
                          </a:solidFill>
                          <a:effectLst/>
                        </a:rPr>
                        <a:t>256 (Anterior 272)</a:t>
                      </a:r>
                      <a:endParaRPr lang="es-CL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kern="100" dirty="0">
                          <a:solidFill>
                            <a:schemeClr val="tx1"/>
                          </a:solidFill>
                          <a:effectLst/>
                        </a:rPr>
                        <a:t>245 (Anterior 247)</a:t>
                      </a:r>
                      <a:endParaRPr lang="es-CL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61719"/>
                  </a:ext>
                </a:extLst>
              </a:tr>
              <a:tr h="421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kern="100" dirty="0" err="1">
                          <a:solidFill>
                            <a:schemeClr val="tx1"/>
                          </a:solidFill>
                          <a:effectLst/>
                        </a:rPr>
                        <a:t>II°</a:t>
                      </a:r>
                      <a:r>
                        <a:rPr lang="es-CL" sz="1800" kern="100" dirty="0">
                          <a:solidFill>
                            <a:schemeClr val="tx1"/>
                          </a:solidFill>
                          <a:effectLst/>
                        </a:rPr>
                        <a:t> Medio</a:t>
                      </a:r>
                      <a:endParaRPr lang="es-CL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kern="100" dirty="0">
                          <a:solidFill>
                            <a:schemeClr val="tx1"/>
                          </a:solidFill>
                          <a:effectLst/>
                        </a:rPr>
                        <a:t>275 (Anterior 268)</a:t>
                      </a:r>
                      <a:endParaRPr lang="es-CL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CL" sz="1800" kern="100" dirty="0">
                          <a:solidFill>
                            <a:schemeClr val="tx1"/>
                          </a:solidFill>
                          <a:effectLst/>
                        </a:rPr>
                        <a:t>274 (Anterior 252)</a:t>
                      </a:r>
                      <a:endParaRPr lang="es-CL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24427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A55B17B-CF2B-4623-A8EF-598D8D6C9396}"/>
              </a:ext>
            </a:extLst>
          </p:cNvPr>
          <p:cNvSpPr txBox="1"/>
          <p:nvPr/>
        </p:nvSpPr>
        <p:spPr>
          <a:xfrm>
            <a:off x="-1" y="188876"/>
            <a:ext cx="55646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1200"/>
              </a:spcAft>
              <a:buClr>
                <a:srgbClr val="00B050"/>
              </a:buClr>
              <a:buSzPct val="150000"/>
            </a:pPr>
            <a:r>
              <a:rPr lang="es-CL" sz="3200" b="1" kern="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Área Curricular</a:t>
            </a:r>
          </a:p>
        </p:txBody>
      </p:sp>
    </p:spTree>
    <p:extLst>
      <p:ext uri="{BB962C8B-B14F-4D97-AF65-F5344CB8AC3E}">
        <p14:creationId xmlns:p14="http://schemas.microsoft.com/office/powerpoint/2010/main" val="299068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8184503-A083-D3F2-D27F-0E88F12E66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16041"/>
            <a:ext cx="12192001" cy="682752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28D23E2-5A77-E824-CAF5-C7D362DDFAA2}"/>
              </a:ext>
            </a:extLst>
          </p:cNvPr>
          <p:cNvSpPr txBox="1"/>
          <p:nvPr/>
        </p:nvSpPr>
        <p:spPr>
          <a:xfrm>
            <a:off x="128338" y="1513867"/>
            <a:ext cx="1206366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Criterios de sanciones ante hechos de violencia. Respuesta a la sensación de impunidad detectada.</a:t>
            </a:r>
          </a:p>
          <a:p>
            <a:pPr marL="342900" indent="-342900">
              <a:spcAft>
                <a:spcPts val="1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Talleres para diversos grupos, intervenciones internas y externas.</a:t>
            </a:r>
          </a:p>
          <a:p>
            <a:pPr marL="342900" indent="-342900">
              <a:spcAft>
                <a:spcPts val="1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Renovación del RICE y de protocolos. Apoyo de Eureka</a:t>
            </a:r>
          </a:p>
          <a:p>
            <a:pPr marL="342900" indent="-342900">
              <a:spcAft>
                <a:spcPts val="1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Capacitaciones al personal</a:t>
            </a:r>
          </a:p>
          <a:p>
            <a:pPr marL="342900" indent="-342900">
              <a:spcAft>
                <a:spcPts val="1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Escuela para Padres – Encuentros de Formación Familiar</a:t>
            </a:r>
          </a:p>
          <a:p>
            <a:pPr marL="342900" indent="-342900">
              <a:spcAft>
                <a:spcPts val="1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Día de la Niñez</a:t>
            </a:r>
          </a:p>
          <a:p>
            <a:pPr marL="342900" indent="-342900">
              <a:spcAft>
                <a:spcPts val="1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Reestructuración del área de Orientación</a:t>
            </a:r>
          </a:p>
          <a:p>
            <a:pPr marL="800100" lvl="1" indent="-342900">
              <a:spcAft>
                <a:spcPts val="1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Apoyo y acompañamiento a profesores jefes</a:t>
            </a:r>
          </a:p>
          <a:p>
            <a:pPr marL="800100" lvl="1" indent="-342900">
              <a:spcAft>
                <a:spcPts val="1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Énfasis en habilidades socioemocionales </a:t>
            </a:r>
          </a:p>
          <a:p>
            <a:pPr marL="800100" lvl="1" indent="-342900">
              <a:spcAft>
                <a:spcPts val="1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s-CL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Apoyo al proceso de discernimiento vocacional desde 7°, con énfasis en II° medio y </a:t>
            </a:r>
            <a:r>
              <a:rPr lang="es-CL" b="1" dirty="0" err="1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IV°</a:t>
            </a:r>
            <a:r>
              <a:rPr lang="es-CL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 medio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012716-DC46-8BAE-1004-41783543818B}"/>
              </a:ext>
            </a:extLst>
          </p:cNvPr>
          <p:cNvSpPr txBox="1"/>
          <p:nvPr/>
        </p:nvSpPr>
        <p:spPr>
          <a:xfrm>
            <a:off x="0" y="472567"/>
            <a:ext cx="6657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1200"/>
              </a:spcAft>
              <a:buClr>
                <a:srgbClr val="00B050"/>
              </a:buClr>
              <a:buSzPct val="150000"/>
            </a:pPr>
            <a:r>
              <a:rPr lang="es-CL" sz="3200" b="1" kern="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Área Formación y Convivencia</a:t>
            </a:r>
          </a:p>
        </p:txBody>
      </p:sp>
    </p:spTree>
    <p:extLst>
      <p:ext uri="{BB962C8B-B14F-4D97-AF65-F5344CB8AC3E}">
        <p14:creationId xmlns:p14="http://schemas.microsoft.com/office/powerpoint/2010/main" val="393607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🌟 ¡Celebración Sacramento de la Eucaristía! 🌟 Estimada Comunidad  Educativa Pastoral, el día de hoy miércoles 4 de octubre en la Parroquia S…  | Instagram">
            <a:extLst>
              <a:ext uri="{FF2B5EF4-FFF2-40B4-BE49-F238E27FC236}">
                <a16:creationId xmlns:a16="http://schemas.microsoft.com/office/drawing/2014/main" id="{859FE175-4898-0FF7-7445-30643802A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148A0DE-63E7-CFFD-9CA8-1F766FAE5BB5}"/>
              </a:ext>
            </a:extLst>
          </p:cNvPr>
          <p:cNvSpPr txBox="1"/>
          <p:nvPr/>
        </p:nvSpPr>
        <p:spPr>
          <a:xfrm>
            <a:off x="200524" y="343776"/>
            <a:ext cx="11325726" cy="6351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Estructuración de la gestión: coordinadores.</a:t>
            </a:r>
          </a:p>
          <a:p>
            <a:pPr marL="342900" lvl="0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Formación para funcionarios: </a:t>
            </a:r>
          </a:p>
          <a:p>
            <a:pPr marL="800100" lvl="1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Consejos Pastorales,</a:t>
            </a:r>
          </a:p>
          <a:p>
            <a:pPr marL="800100" lvl="1" indent="-342900" algn="just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_trad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Hensel</a:t>
            </a: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 algn="just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Itinerario </a:t>
            </a: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pastoral de funcionarios.</a:t>
            </a:r>
          </a:p>
          <a:p>
            <a:pPr marL="342900" lvl="0" indent="-342900" algn="just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Itinerario pastoral para estudiantes. 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Escuelas para Padres </a:t>
            </a:r>
            <a:r>
              <a:rPr lang="es-ES_tradnl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retiros espirituales por curso.</a:t>
            </a:r>
          </a:p>
          <a:p>
            <a:pPr marL="342900" lvl="0" indent="-342900" algn="just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Fortalecimiento de los encuentros mensuales con los delegados de pastoral de padres y apoderados. </a:t>
            </a:r>
            <a:endParaRPr lang="es-ES_trad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C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Coordinación de acciones con Formación y  Convivencia y con Orientación para actividades integrales.</a:t>
            </a:r>
          </a:p>
          <a:p>
            <a:pPr marL="342900" indent="-342900" algn="just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Catequesis. Primera comunión para 67 estudiantes de sextos básicos y Confirmación con 34 estudiantes.</a:t>
            </a:r>
          </a:p>
          <a:p>
            <a:pPr marL="342900" lvl="0" indent="-342900" algn="just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de la</a:t>
            </a:r>
            <a:r>
              <a:rPr lang="es-ES_trad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Academia de la esperanza en actividades de la red, sociales y espirituales.</a:t>
            </a:r>
          </a:p>
          <a:p>
            <a:pPr marL="342900" lvl="0" indent="-342900" algn="just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 sociales de diversos grupos.</a:t>
            </a:r>
          </a:p>
          <a:p>
            <a:pPr marL="342900" lvl="0" indent="-342900" algn="just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Proyectos pastorales por curso.  Avance en 2023 y proyección al 2024. 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establecieron lazos de trabajo y ayuda mutua entre: hogar de ancianas Carmelitas Misioneras, Instituto Maristas de San Fernando y grupos pastorales de la Parroquia a la cual pertenecemos</a:t>
            </a:r>
            <a:r>
              <a:rPr lang="es-ES_trad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CAEE0F-90DD-A2A2-A55A-1EAB440E4493}"/>
              </a:ext>
            </a:extLst>
          </p:cNvPr>
          <p:cNvSpPr txBox="1"/>
          <p:nvPr/>
        </p:nvSpPr>
        <p:spPr>
          <a:xfrm>
            <a:off x="5334001" y="246831"/>
            <a:ext cx="6657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1200"/>
              </a:spcAft>
              <a:buClr>
                <a:srgbClr val="00B050"/>
              </a:buClr>
              <a:buSzPct val="150000"/>
            </a:pPr>
            <a:r>
              <a:rPr lang="es-CL" sz="3200" b="1" kern="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Área Pastoral</a:t>
            </a:r>
          </a:p>
        </p:txBody>
      </p:sp>
    </p:spTree>
    <p:extLst>
      <p:ext uri="{BB962C8B-B14F-4D97-AF65-F5344CB8AC3E}">
        <p14:creationId xmlns:p14="http://schemas.microsoft.com/office/powerpoint/2010/main" val="218762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B57AD-BC38-4687-027E-995248287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D2A495B2-423B-3C21-7F2E-E8D87EA3347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074" name="Picture 2" descr="Inmaculada Concepción San Fernando (@colegioinmaculadasanfdo) • Instagram  photos and videos">
              <a:extLst>
                <a:ext uri="{FF2B5EF4-FFF2-40B4-BE49-F238E27FC236}">
                  <a16:creationId xmlns:a16="http://schemas.microsoft.com/office/drawing/2014/main" id="{CCC24C1D-CB1F-9C52-179E-295BEE23C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858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nmaculada Concepción San Fernando (@colegioinmaculadasanfdo) • Instagram  photos and videos">
              <a:extLst>
                <a:ext uri="{FF2B5EF4-FFF2-40B4-BE49-F238E27FC236}">
                  <a16:creationId xmlns:a16="http://schemas.microsoft.com/office/drawing/2014/main" id="{6E9876A9-D6E1-78FC-65AC-804F6F7F61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7" r="14907"/>
            <a:stretch/>
          </p:blipFill>
          <p:spPr bwMode="auto">
            <a:xfrm>
              <a:off x="6858000" y="0"/>
              <a:ext cx="533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E11DDC4-B322-9F60-73F9-0D4E7CEDBD7F}"/>
              </a:ext>
            </a:extLst>
          </p:cNvPr>
          <p:cNvSpPr txBox="1"/>
          <p:nvPr/>
        </p:nvSpPr>
        <p:spPr>
          <a:xfrm>
            <a:off x="385011" y="1057341"/>
            <a:ext cx="10876547" cy="5553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en la Peregrinación diocesana al Santuario de </a:t>
            </a:r>
            <a:r>
              <a:rPr lang="es-ES_tradnl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Puquillay</a:t>
            </a:r>
            <a:r>
              <a:rPr lang="es-ES_trad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ES_trad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Calendarizar y celebrar las grandes fiestas litúrgicas y patronales. 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Calendarizar y celebrar las Eucaristías para los diversos cursos y la comunidad escolar.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Calendarizar y celebrar la Procesión del Niño Jesús de Praga (1º a 5º enseñanza Básica).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Imposición de medalla para estudiantes de Educación Parvularia.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Eucaristías para todo el personal y para estudiantes. </a:t>
            </a:r>
            <a:endParaRPr lang="es-C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Canastas familiares por curso, proyectos solidarios por nivel; semana de la caridad cristiana; entrega de mercadería y apoyo espiritual a familias vulnerables (campamentos); cuaresma de fraternidad. 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Visita a jardines infantiles con niños(as) con altos índices de vulnerabilidad. 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Visita a hogares de ancianos y poblaciones con alto índice de vulnerabilidad; celebración de la navidad en familia. 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_tradnl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Ropero solidario. 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33473B-7319-AAF9-3503-D7A781B778CA}"/>
              </a:ext>
            </a:extLst>
          </p:cNvPr>
          <p:cNvSpPr txBox="1"/>
          <p:nvPr/>
        </p:nvSpPr>
        <p:spPr>
          <a:xfrm>
            <a:off x="5334001" y="246831"/>
            <a:ext cx="66574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spcAft>
                <a:spcPts val="1200"/>
              </a:spcAft>
              <a:buClr>
                <a:srgbClr val="00B050"/>
              </a:buClr>
              <a:buSzPct val="150000"/>
            </a:pPr>
            <a:r>
              <a:rPr lang="es-CL" sz="3200" b="1" kern="0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Área Pastoral</a:t>
            </a:r>
          </a:p>
        </p:txBody>
      </p:sp>
    </p:spTree>
    <p:extLst>
      <p:ext uri="{BB962C8B-B14F-4D97-AF65-F5344CB8AC3E}">
        <p14:creationId xmlns:p14="http://schemas.microsoft.com/office/powerpoint/2010/main" val="1703952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39672</TotalTime>
  <Words>832</Words>
  <Application>Microsoft Office PowerPoint</Application>
  <PresentationFormat>Panorámica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ADLaM Display</vt:lpstr>
      <vt:lpstr>Arial</vt:lpstr>
      <vt:lpstr>Calibri</vt:lpstr>
      <vt:lpstr>Calibri Light</vt:lpstr>
      <vt:lpstr>Cambria</vt:lpstr>
      <vt:lpstr>Mystical Woods Rough Script</vt:lpstr>
      <vt:lpstr>Wingdings</vt:lpstr>
      <vt:lpstr>Tema de Office</vt:lpstr>
      <vt:lpstr>Presentación de PowerPoint</vt:lpstr>
      <vt:lpstr>Presentación de PowerPoint</vt:lpstr>
      <vt:lpstr>    Colegio Inmaculada Concepción de San Fernando</vt:lpstr>
      <vt:lpstr>  Liderazgo centrado en el bienestar comunitario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Alberto Salvatierra</dc:creator>
  <cp:lastModifiedBy>Claudia Alejandra  Casanova Utman</cp:lastModifiedBy>
  <cp:revision>24</cp:revision>
  <dcterms:created xsi:type="dcterms:W3CDTF">2023-03-09T19:34:53Z</dcterms:created>
  <dcterms:modified xsi:type="dcterms:W3CDTF">2024-04-22T19:56:39Z</dcterms:modified>
</cp:coreProperties>
</file>